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29"/>
  </p:notesMasterIdLst>
  <p:sldIdLst>
    <p:sldId id="1099" r:id="rId5"/>
    <p:sldId id="268" r:id="rId6"/>
    <p:sldId id="257" r:id="rId7"/>
    <p:sldId id="1100" r:id="rId8"/>
    <p:sldId id="373" r:id="rId9"/>
    <p:sldId id="270" r:id="rId10"/>
    <p:sldId id="271" r:id="rId11"/>
    <p:sldId id="272" r:id="rId12"/>
    <p:sldId id="273" r:id="rId13"/>
    <p:sldId id="292" r:id="rId14"/>
    <p:sldId id="280" r:id="rId15"/>
    <p:sldId id="274" r:id="rId16"/>
    <p:sldId id="293" r:id="rId17"/>
    <p:sldId id="294" r:id="rId18"/>
    <p:sldId id="295" r:id="rId19"/>
    <p:sldId id="296" r:id="rId20"/>
    <p:sldId id="297" r:id="rId21"/>
    <p:sldId id="298" r:id="rId22"/>
    <p:sldId id="299" r:id="rId23"/>
    <p:sldId id="300" r:id="rId24"/>
    <p:sldId id="301" r:id="rId25"/>
    <p:sldId id="303" r:id="rId26"/>
    <p:sldId id="302" r:id="rId27"/>
    <p:sldId id="1098"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itial Slides" id="{D87B7A79-000F-4806-B26D-67B1B027502F}">
          <p14:sldIdLst>
            <p14:sldId id="1099"/>
            <p14:sldId id="268"/>
            <p14:sldId id="257"/>
            <p14:sldId id="1100"/>
          </p14:sldIdLst>
        </p14:section>
        <p14:section name="Introduction" id="{CEFA9A72-3A35-4425-ACA4-B03C8F46A26A}">
          <p14:sldIdLst>
            <p14:sldId id="373"/>
            <p14:sldId id="270"/>
          </p14:sldIdLst>
        </p14:section>
        <p14:section name="International Standards" id="{00513C46-64B5-410E-8841-EEA3D742AE22}">
          <p14:sldIdLst>
            <p14:sldId id="271"/>
            <p14:sldId id="272"/>
            <p14:sldId id="273"/>
          </p14:sldIdLst>
        </p14:section>
        <p14:section name="Principles of Public Involvement" id="{F9268999-060E-428B-9EE8-C461D21FFADD}">
          <p14:sldIdLst>
            <p14:sldId id="292"/>
            <p14:sldId id="280"/>
            <p14:sldId id="274"/>
            <p14:sldId id="293"/>
          </p14:sldIdLst>
        </p14:section>
        <p14:section name="Steps for Effective Public Involvement" id="{4B26CD64-D290-47AF-9380-26CA34775401}">
          <p14:sldIdLst>
            <p14:sldId id="294"/>
            <p14:sldId id="295"/>
            <p14:sldId id="296"/>
            <p14:sldId id="297"/>
            <p14:sldId id="298"/>
            <p14:sldId id="299"/>
            <p14:sldId id="300"/>
            <p14:sldId id="301"/>
            <p14:sldId id="303"/>
            <p14:sldId id="302"/>
            <p14:sldId id="1098"/>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AFED87A-68C5-CB3F-1B79-F1495ABC4C87}" name="Mei Collins" initials="MC" userId="S::MCollins@indecon.com::f58710cf-9b7c-4342-a50c-dd3de50b0186" providerId="AD"/>
  <p188:author id="{08F5C79A-3BBF-0E85-C035-FEB9047DE7F6}" name="Stefani Penn" initials="SP" userId="Stefani Penn" providerId="None"/>
  <p188:author id="{B1BDFADB-5D17-F317-B4D5-BDD3D2CF3FB8}" name="Henry Roman" initials="HR" userId="S::hroman@indecon.com::28722cf9-7dac-4dc0-9220-e312c8ae96af"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7C00A9-9E9B-42A5-A36E-FE3F11058349}" v="320" dt="2023-03-06T15:39:34.7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449" autoAdjust="0"/>
    <p:restoredTop sz="68923" autoAdjust="0"/>
  </p:normalViewPr>
  <p:slideViewPr>
    <p:cSldViewPr snapToGrid="0">
      <p:cViewPr varScale="1">
        <p:scale>
          <a:sx n="40" d="100"/>
          <a:sy n="40" d="100"/>
        </p:scale>
        <p:origin x="772" y="40"/>
      </p:cViewPr>
      <p:guideLst/>
    </p:cSldViewPr>
  </p:slideViewPr>
  <p:outlineViewPr>
    <p:cViewPr>
      <p:scale>
        <a:sx n="33" d="100"/>
        <a:sy n="33" d="100"/>
      </p:scale>
      <p:origin x="0" y="-1424"/>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heeler.carrie@epa.gov" userId="S::urn:spo:guest#wheeler.carrie@epa.gov::" providerId="AD" clId="Web-{EE25FD63-EE1F-8AA0-59A0-FDD3747E3D5E}"/>
    <pc:docChg chg="modSld">
      <pc:chgData name="wheeler.carrie@epa.gov" userId="S::urn:spo:guest#wheeler.carrie@epa.gov::" providerId="AD" clId="Web-{EE25FD63-EE1F-8AA0-59A0-FDD3747E3D5E}" dt="2022-10-31T19:42:06.753" v="2" actId="20577"/>
      <pc:docMkLst>
        <pc:docMk/>
      </pc:docMkLst>
      <pc:sldChg chg="modSp">
        <pc:chgData name="wheeler.carrie@epa.gov" userId="S::urn:spo:guest#wheeler.carrie@epa.gov::" providerId="AD" clId="Web-{EE25FD63-EE1F-8AA0-59A0-FDD3747E3D5E}" dt="2022-10-31T19:42:06.753" v="2" actId="20577"/>
        <pc:sldMkLst>
          <pc:docMk/>
          <pc:sldMk cId="1078840222" sldId="299"/>
        </pc:sldMkLst>
        <pc:spChg chg="mod">
          <ac:chgData name="wheeler.carrie@epa.gov" userId="S::urn:spo:guest#wheeler.carrie@epa.gov::" providerId="AD" clId="Web-{EE25FD63-EE1F-8AA0-59A0-FDD3747E3D5E}" dt="2022-10-31T19:42:06.753" v="2" actId="20577"/>
          <ac:spMkLst>
            <pc:docMk/>
            <pc:sldMk cId="1078840222" sldId="299"/>
            <ac:spMk id="3" creationId="{1633DFBB-A321-39DF-C6FD-5E83C44F6346}"/>
          </ac:spMkLst>
        </pc:spChg>
      </pc:sldChg>
    </pc:docChg>
  </pc:docChgLst>
  <pc:docChgLst>
    <pc:chgData name="Stefani Penn" userId="9b956f7d-0477-4013-81cd-17ea40c6cdf9" providerId="ADAL" clId="{060F6A3A-778B-418B-9390-82FC268C37F0}"/>
    <pc:docChg chg="custSel modSld">
      <pc:chgData name="Stefani Penn" userId="9b956f7d-0477-4013-81cd-17ea40c6cdf9" providerId="ADAL" clId="{060F6A3A-778B-418B-9390-82FC268C37F0}" dt="2022-09-08T01:27:00.175" v="46"/>
      <pc:docMkLst>
        <pc:docMk/>
      </pc:docMkLst>
      <pc:sldChg chg="modSp mod">
        <pc:chgData name="Stefani Penn" userId="9b956f7d-0477-4013-81cd-17ea40c6cdf9" providerId="ADAL" clId="{060F6A3A-778B-418B-9390-82FC268C37F0}" dt="2022-09-02T15:31:38.050" v="31" actId="27636"/>
        <pc:sldMkLst>
          <pc:docMk/>
          <pc:sldMk cId="2836773808" sldId="270"/>
        </pc:sldMkLst>
        <pc:spChg chg="mod">
          <ac:chgData name="Stefani Penn" userId="9b956f7d-0477-4013-81cd-17ea40c6cdf9" providerId="ADAL" clId="{060F6A3A-778B-418B-9390-82FC268C37F0}" dt="2022-09-02T15:31:38.050" v="31" actId="27636"/>
          <ac:spMkLst>
            <pc:docMk/>
            <pc:sldMk cId="2836773808" sldId="270"/>
            <ac:spMk id="3" creationId="{738C31C5-15CD-4062-1CF8-9EE7D3CE1E0C}"/>
          </ac:spMkLst>
        </pc:spChg>
      </pc:sldChg>
      <pc:sldChg chg="addCm delCm">
        <pc:chgData name="Stefani Penn" userId="9b956f7d-0477-4013-81cd-17ea40c6cdf9" providerId="ADAL" clId="{060F6A3A-778B-418B-9390-82FC268C37F0}" dt="2022-09-08T01:26:15.633" v="45"/>
        <pc:sldMkLst>
          <pc:docMk/>
          <pc:sldMk cId="2446578647" sldId="271"/>
        </pc:sldMkLst>
      </pc:sldChg>
      <pc:sldChg chg="addCm delCm">
        <pc:chgData name="Stefani Penn" userId="9b956f7d-0477-4013-81cd-17ea40c6cdf9" providerId="ADAL" clId="{060F6A3A-778B-418B-9390-82FC268C37F0}" dt="2022-09-08T01:27:00.175" v="46"/>
        <pc:sldMkLst>
          <pc:docMk/>
          <pc:sldMk cId="263186484" sldId="272"/>
        </pc:sldMkLst>
      </pc:sldChg>
      <pc:sldChg chg="modCm">
        <pc:chgData name="Stefani Penn" userId="9b956f7d-0477-4013-81cd-17ea40c6cdf9" providerId="ADAL" clId="{060F6A3A-778B-418B-9390-82FC268C37F0}" dt="2022-09-06T17:12:41.019" v="37"/>
        <pc:sldMkLst>
          <pc:docMk/>
          <pc:sldMk cId="3413301131" sldId="281"/>
        </pc:sldMkLst>
      </pc:sldChg>
      <pc:sldChg chg="modSp modAnim">
        <pc:chgData name="Stefani Penn" userId="9b956f7d-0477-4013-81cd-17ea40c6cdf9" providerId="ADAL" clId="{060F6A3A-778B-418B-9390-82FC268C37F0}" dt="2022-09-06T17:09:42.586" v="36" actId="20577"/>
        <pc:sldMkLst>
          <pc:docMk/>
          <pc:sldMk cId="3617261129" sldId="292"/>
        </pc:sldMkLst>
        <pc:spChg chg="mod">
          <ac:chgData name="Stefani Penn" userId="9b956f7d-0477-4013-81cd-17ea40c6cdf9" providerId="ADAL" clId="{060F6A3A-778B-418B-9390-82FC268C37F0}" dt="2022-09-06T17:09:42.586" v="36" actId="20577"/>
          <ac:spMkLst>
            <pc:docMk/>
            <pc:sldMk cId="3617261129" sldId="292"/>
            <ac:spMk id="3" creationId="{3CAAA501-96A9-DB52-FACA-6860D7BAD2FA}"/>
          </ac:spMkLst>
        </pc:spChg>
      </pc:sldChg>
      <pc:sldChg chg="modSp mod">
        <pc:chgData name="Stefani Penn" userId="9b956f7d-0477-4013-81cd-17ea40c6cdf9" providerId="ADAL" clId="{060F6A3A-778B-418B-9390-82FC268C37F0}" dt="2022-09-06T17:13:00.463" v="44" actId="313"/>
        <pc:sldMkLst>
          <pc:docMk/>
          <pc:sldMk cId="165866856" sldId="295"/>
        </pc:sldMkLst>
        <pc:spChg chg="mod">
          <ac:chgData name="Stefani Penn" userId="9b956f7d-0477-4013-81cd-17ea40c6cdf9" providerId="ADAL" clId="{060F6A3A-778B-418B-9390-82FC268C37F0}" dt="2022-09-06T17:13:00.463" v="44" actId="313"/>
          <ac:spMkLst>
            <pc:docMk/>
            <pc:sldMk cId="165866856" sldId="295"/>
            <ac:spMk id="3" creationId="{A81A3CFF-E0DE-09C4-AB5A-54E17C8CB7A7}"/>
          </ac:spMkLst>
        </pc:spChg>
      </pc:sldChg>
    </pc:docChg>
  </pc:docChgLst>
  <pc:docChgLst>
    <pc:chgData name="Mei Collins" userId="f58710cf-9b7c-4342-a50c-dd3de50b0186" providerId="ADAL" clId="{BDE2185A-18F7-4042-9E57-96A337563767}"/>
    <pc:docChg chg="custSel addSld modSld">
      <pc:chgData name="Mei Collins" userId="f58710cf-9b7c-4342-a50c-dd3de50b0186" providerId="ADAL" clId="{BDE2185A-18F7-4042-9E57-96A337563767}" dt="2022-09-27T21:45:11.204" v="48"/>
      <pc:docMkLst>
        <pc:docMk/>
      </pc:docMkLst>
      <pc:sldChg chg="modSp mod delCm modCm modNotesTx">
        <pc:chgData name="Mei Collins" userId="f58710cf-9b7c-4342-a50c-dd3de50b0186" providerId="ADAL" clId="{BDE2185A-18F7-4042-9E57-96A337563767}" dt="2022-09-27T21:44:59.620" v="46"/>
        <pc:sldMkLst>
          <pc:docMk/>
          <pc:sldMk cId="3429248703" sldId="273"/>
        </pc:sldMkLst>
        <pc:spChg chg="mod">
          <ac:chgData name="Mei Collins" userId="f58710cf-9b7c-4342-a50c-dd3de50b0186" providerId="ADAL" clId="{BDE2185A-18F7-4042-9E57-96A337563767}" dt="2022-09-27T03:07:43.071" v="23" actId="20577"/>
          <ac:spMkLst>
            <pc:docMk/>
            <pc:sldMk cId="3429248703" sldId="273"/>
            <ac:spMk id="2" creationId="{8E3E38E3-8666-B87E-63F7-D6EDD809ED46}"/>
          </ac:spMkLst>
        </pc:spChg>
      </pc:sldChg>
      <pc:sldChg chg="delCm modCm">
        <pc:chgData name="Mei Collins" userId="f58710cf-9b7c-4342-a50c-dd3de50b0186" providerId="ADAL" clId="{BDE2185A-18F7-4042-9E57-96A337563767}" dt="2022-09-27T21:45:11.204" v="48"/>
        <pc:sldMkLst>
          <pc:docMk/>
          <pc:sldMk cId="1381073971" sldId="274"/>
        </pc:sldMkLst>
      </pc:sldChg>
      <pc:sldChg chg="delCm">
        <pc:chgData name="Mei Collins" userId="f58710cf-9b7c-4342-a50c-dd3de50b0186" providerId="ADAL" clId="{BDE2185A-18F7-4042-9E57-96A337563767}" dt="2022-09-27T21:44:49.740" v="45"/>
        <pc:sldMkLst>
          <pc:docMk/>
          <pc:sldMk cId="3472730120" sldId="373"/>
        </pc:sldMkLst>
      </pc:sldChg>
      <pc:sldChg chg="add">
        <pc:chgData name="Mei Collins" userId="f58710cf-9b7c-4342-a50c-dd3de50b0186" providerId="ADAL" clId="{BDE2185A-18F7-4042-9E57-96A337563767}" dt="2022-09-27T03:11:19.310" v="44"/>
        <pc:sldMkLst>
          <pc:docMk/>
          <pc:sldMk cId="2631447854" sldId="1098"/>
        </pc:sldMkLst>
      </pc:sldChg>
    </pc:docChg>
  </pc:docChgLst>
  <pc:docChgLst>
    <pc:chgData name="Mei Collins" userId="f58710cf-9b7c-4342-a50c-dd3de50b0186" providerId="ADAL" clId="{C5CC1388-D81F-4D33-865E-CDB846FDE763}"/>
    <pc:docChg chg="undo custSel addSld delSld modSld sldOrd addSection modSection">
      <pc:chgData name="Mei Collins" userId="f58710cf-9b7c-4342-a50c-dd3de50b0186" providerId="ADAL" clId="{C5CC1388-D81F-4D33-865E-CDB846FDE763}" dt="2022-09-06T19:07:00.328" v="3540" actId="2696"/>
      <pc:docMkLst>
        <pc:docMk/>
      </pc:docMkLst>
      <pc:sldChg chg="modSp add mod">
        <pc:chgData name="Mei Collins" userId="f58710cf-9b7c-4342-a50c-dd3de50b0186" providerId="ADAL" clId="{C5CC1388-D81F-4D33-865E-CDB846FDE763}" dt="2022-08-30T04:25:47.433" v="2948" actId="20577"/>
        <pc:sldMkLst>
          <pc:docMk/>
          <pc:sldMk cId="2015222705" sldId="257"/>
        </pc:sldMkLst>
        <pc:spChg chg="mod">
          <ac:chgData name="Mei Collins" userId="f58710cf-9b7c-4342-a50c-dd3de50b0186" providerId="ADAL" clId="{C5CC1388-D81F-4D33-865E-CDB846FDE763}" dt="2022-08-30T04:25:47.433" v="2948" actId="20577"/>
          <ac:spMkLst>
            <pc:docMk/>
            <pc:sldMk cId="2015222705" sldId="257"/>
            <ac:spMk id="3" creationId="{44A529D0-168F-80A0-709A-A7023D631DFF}"/>
          </ac:spMkLst>
        </pc:spChg>
      </pc:sldChg>
      <pc:sldChg chg="modSp mod">
        <pc:chgData name="Mei Collins" userId="f58710cf-9b7c-4342-a50c-dd3de50b0186" providerId="ADAL" clId="{C5CC1388-D81F-4D33-865E-CDB846FDE763}" dt="2022-08-30T03:33:58.937" v="17" actId="20577"/>
        <pc:sldMkLst>
          <pc:docMk/>
          <pc:sldMk cId="3463063590" sldId="268"/>
        </pc:sldMkLst>
        <pc:spChg chg="mod">
          <ac:chgData name="Mei Collins" userId="f58710cf-9b7c-4342-a50c-dd3de50b0186" providerId="ADAL" clId="{C5CC1388-D81F-4D33-865E-CDB846FDE763}" dt="2022-08-30T03:33:58.937" v="17" actId="20577"/>
          <ac:spMkLst>
            <pc:docMk/>
            <pc:sldMk cId="3463063590" sldId="268"/>
            <ac:spMk id="2" creationId="{80F8BE1D-A40A-7359-B861-E27F39AF2947}"/>
          </ac:spMkLst>
        </pc:spChg>
      </pc:sldChg>
      <pc:sldChg chg="del">
        <pc:chgData name="Mei Collins" userId="f58710cf-9b7c-4342-a50c-dd3de50b0186" providerId="ADAL" clId="{C5CC1388-D81F-4D33-865E-CDB846FDE763}" dt="2022-08-30T03:36:40.896" v="19" actId="47"/>
        <pc:sldMkLst>
          <pc:docMk/>
          <pc:sldMk cId="1088742732" sldId="269"/>
        </pc:sldMkLst>
      </pc:sldChg>
      <pc:sldChg chg="modSp mod">
        <pc:chgData name="Mei Collins" userId="f58710cf-9b7c-4342-a50c-dd3de50b0186" providerId="ADAL" clId="{C5CC1388-D81F-4D33-865E-CDB846FDE763}" dt="2022-08-30T03:39:53.179" v="123" actId="1035"/>
        <pc:sldMkLst>
          <pc:docMk/>
          <pc:sldMk cId="2836773808" sldId="270"/>
        </pc:sldMkLst>
        <pc:spChg chg="mod">
          <ac:chgData name="Mei Collins" userId="f58710cf-9b7c-4342-a50c-dd3de50b0186" providerId="ADAL" clId="{C5CC1388-D81F-4D33-865E-CDB846FDE763}" dt="2022-08-30T03:39:21.792" v="55" actId="20577"/>
          <ac:spMkLst>
            <pc:docMk/>
            <pc:sldMk cId="2836773808" sldId="270"/>
            <ac:spMk id="2" creationId="{05D3DC73-634B-72AE-DE41-F801F81286B3}"/>
          </ac:spMkLst>
        </pc:spChg>
        <pc:spChg chg="mod">
          <ac:chgData name="Mei Collins" userId="f58710cf-9b7c-4342-a50c-dd3de50b0186" providerId="ADAL" clId="{C5CC1388-D81F-4D33-865E-CDB846FDE763}" dt="2022-08-30T03:39:53.179" v="123" actId="1035"/>
          <ac:spMkLst>
            <pc:docMk/>
            <pc:sldMk cId="2836773808" sldId="270"/>
            <ac:spMk id="3" creationId="{738C31C5-15CD-4062-1CF8-9EE7D3CE1E0C}"/>
          </ac:spMkLst>
        </pc:spChg>
      </pc:sldChg>
      <pc:sldChg chg="modSp new mod modCm modNotesTx">
        <pc:chgData name="Mei Collins" userId="f58710cf-9b7c-4342-a50c-dd3de50b0186" providerId="ADAL" clId="{C5CC1388-D81F-4D33-865E-CDB846FDE763}" dt="2022-09-06T19:05:38.316" v="3538"/>
        <pc:sldMkLst>
          <pc:docMk/>
          <pc:sldMk cId="2446578647" sldId="271"/>
        </pc:sldMkLst>
        <pc:spChg chg="mod">
          <ac:chgData name="Mei Collins" userId="f58710cf-9b7c-4342-a50c-dd3de50b0186" providerId="ADAL" clId="{C5CC1388-D81F-4D33-865E-CDB846FDE763}" dt="2022-08-30T03:46:45.703" v="445" actId="20577"/>
          <ac:spMkLst>
            <pc:docMk/>
            <pc:sldMk cId="2446578647" sldId="271"/>
            <ac:spMk id="2" creationId="{8E3E38E3-8666-B87E-63F7-D6EDD809ED46}"/>
          </ac:spMkLst>
        </pc:spChg>
        <pc:spChg chg="mod">
          <ac:chgData name="Mei Collins" userId="f58710cf-9b7c-4342-a50c-dd3de50b0186" providerId="ADAL" clId="{C5CC1388-D81F-4D33-865E-CDB846FDE763}" dt="2022-09-06T19:05:30.139" v="3537" actId="20577"/>
          <ac:spMkLst>
            <pc:docMk/>
            <pc:sldMk cId="2446578647" sldId="271"/>
            <ac:spMk id="3" creationId="{C4502F47-7B2F-FA76-C797-8769A307C8A2}"/>
          </ac:spMkLst>
        </pc:spChg>
      </pc:sldChg>
      <pc:sldChg chg="addSp modSp add mod modCm modNotesTx">
        <pc:chgData name="Mei Collins" userId="f58710cf-9b7c-4342-a50c-dd3de50b0186" providerId="ADAL" clId="{C5CC1388-D81F-4D33-865E-CDB846FDE763}" dt="2022-09-06T19:05:43.246" v="3539"/>
        <pc:sldMkLst>
          <pc:docMk/>
          <pc:sldMk cId="263186484" sldId="272"/>
        </pc:sldMkLst>
        <pc:spChg chg="mod">
          <ac:chgData name="Mei Collins" userId="f58710cf-9b7c-4342-a50c-dd3de50b0186" providerId="ADAL" clId="{C5CC1388-D81F-4D33-865E-CDB846FDE763}" dt="2022-08-30T03:46:41.953" v="444" actId="20577"/>
          <ac:spMkLst>
            <pc:docMk/>
            <pc:sldMk cId="263186484" sldId="272"/>
            <ac:spMk id="2" creationId="{8E3E38E3-8666-B87E-63F7-D6EDD809ED46}"/>
          </ac:spMkLst>
        </pc:spChg>
        <pc:spChg chg="mod">
          <ac:chgData name="Mei Collins" userId="f58710cf-9b7c-4342-a50c-dd3de50b0186" providerId="ADAL" clId="{C5CC1388-D81F-4D33-865E-CDB846FDE763}" dt="2022-08-30T03:48:15.190" v="809" actId="20577"/>
          <ac:spMkLst>
            <pc:docMk/>
            <pc:sldMk cId="263186484" sldId="272"/>
            <ac:spMk id="3" creationId="{C4502F47-7B2F-FA76-C797-8769A307C8A2}"/>
          </ac:spMkLst>
        </pc:spChg>
        <pc:spChg chg="add mod">
          <ac:chgData name="Mei Collins" userId="f58710cf-9b7c-4342-a50c-dd3de50b0186" providerId="ADAL" clId="{C5CC1388-D81F-4D33-865E-CDB846FDE763}" dt="2022-08-30T03:48:47.016" v="821" actId="1037"/>
          <ac:spMkLst>
            <pc:docMk/>
            <pc:sldMk cId="263186484" sldId="272"/>
            <ac:spMk id="5" creationId="{19E63222-30AA-FC1C-E055-6506C9272B8C}"/>
          </ac:spMkLst>
        </pc:spChg>
      </pc:sldChg>
      <pc:sldChg chg="modSp add mod modNotesTx">
        <pc:chgData name="Mei Collins" userId="f58710cf-9b7c-4342-a50c-dd3de50b0186" providerId="ADAL" clId="{C5CC1388-D81F-4D33-865E-CDB846FDE763}" dt="2022-08-30T03:59:36.562" v="1449" actId="20577"/>
        <pc:sldMkLst>
          <pc:docMk/>
          <pc:sldMk cId="3429248703" sldId="273"/>
        </pc:sldMkLst>
        <pc:spChg chg="mod">
          <ac:chgData name="Mei Collins" userId="f58710cf-9b7c-4342-a50c-dd3de50b0186" providerId="ADAL" clId="{C5CC1388-D81F-4D33-865E-CDB846FDE763}" dt="2022-08-30T03:51:12.551" v="845" actId="20577"/>
          <ac:spMkLst>
            <pc:docMk/>
            <pc:sldMk cId="3429248703" sldId="273"/>
            <ac:spMk id="2" creationId="{8E3E38E3-8666-B87E-63F7-D6EDD809ED46}"/>
          </ac:spMkLst>
        </pc:spChg>
        <pc:spChg chg="mod">
          <ac:chgData name="Mei Collins" userId="f58710cf-9b7c-4342-a50c-dd3de50b0186" providerId="ADAL" clId="{C5CC1388-D81F-4D33-865E-CDB846FDE763}" dt="2022-08-30T03:52:09.003" v="892" actId="403"/>
          <ac:spMkLst>
            <pc:docMk/>
            <pc:sldMk cId="3429248703" sldId="273"/>
            <ac:spMk id="3" creationId="{C4502F47-7B2F-FA76-C797-8769A307C8A2}"/>
          </ac:spMkLst>
        </pc:spChg>
      </pc:sldChg>
      <pc:sldChg chg="modSp add mod">
        <pc:chgData name="Mei Collins" userId="f58710cf-9b7c-4342-a50c-dd3de50b0186" providerId="ADAL" clId="{C5CC1388-D81F-4D33-865E-CDB846FDE763}" dt="2022-08-30T04:04:43.149" v="1946" actId="20577"/>
        <pc:sldMkLst>
          <pc:docMk/>
          <pc:sldMk cId="1381073971" sldId="274"/>
        </pc:sldMkLst>
        <pc:spChg chg="mod">
          <ac:chgData name="Mei Collins" userId="f58710cf-9b7c-4342-a50c-dd3de50b0186" providerId="ADAL" clId="{C5CC1388-D81F-4D33-865E-CDB846FDE763}" dt="2022-08-30T04:02:49.352" v="1524" actId="20577"/>
          <ac:spMkLst>
            <pc:docMk/>
            <pc:sldMk cId="1381073971" sldId="274"/>
            <ac:spMk id="2" creationId="{8E3E38E3-8666-B87E-63F7-D6EDD809ED46}"/>
          </ac:spMkLst>
        </pc:spChg>
        <pc:spChg chg="mod">
          <ac:chgData name="Mei Collins" userId="f58710cf-9b7c-4342-a50c-dd3de50b0186" providerId="ADAL" clId="{C5CC1388-D81F-4D33-865E-CDB846FDE763}" dt="2022-08-30T04:04:43.149" v="1946" actId="20577"/>
          <ac:spMkLst>
            <pc:docMk/>
            <pc:sldMk cId="1381073971" sldId="274"/>
            <ac:spMk id="3" creationId="{C4502F47-7B2F-FA76-C797-8769A307C8A2}"/>
          </ac:spMkLst>
        </pc:spChg>
      </pc:sldChg>
      <pc:sldChg chg="add">
        <pc:chgData name="Mei Collins" userId="f58710cf-9b7c-4342-a50c-dd3de50b0186" providerId="ADAL" clId="{C5CC1388-D81F-4D33-865E-CDB846FDE763}" dt="2022-08-30T04:02:06.333" v="1455"/>
        <pc:sldMkLst>
          <pc:docMk/>
          <pc:sldMk cId="631440127" sldId="280"/>
        </pc:sldMkLst>
      </pc:sldChg>
      <pc:sldChg chg="modSp add del addCm">
        <pc:chgData name="Mei Collins" userId="f58710cf-9b7c-4342-a50c-dd3de50b0186" providerId="ADAL" clId="{C5CC1388-D81F-4D33-865E-CDB846FDE763}" dt="2022-09-06T19:07:00.328" v="3540" actId="2696"/>
        <pc:sldMkLst>
          <pc:docMk/>
          <pc:sldMk cId="3413301131" sldId="281"/>
        </pc:sldMkLst>
        <pc:graphicFrameChg chg="mod">
          <ac:chgData name="Mei Collins" userId="f58710cf-9b7c-4342-a50c-dd3de50b0186" providerId="ADAL" clId="{C5CC1388-D81F-4D33-865E-CDB846FDE763}" dt="2022-08-30T04:23:28.344" v="2820"/>
          <ac:graphicFrameMkLst>
            <pc:docMk/>
            <pc:sldMk cId="3413301131" sldId="281"/>
            <ac:graphicFrameMk id="6" creationId="{2B6761C9-5510-1652-8C3F-039FF70777BC}"/>
          </ac:graphicFrameMkLst>
        </pc:graphicFrameChg>
      </pc:sldChg>
      <pc:sldChg chg="add ord">
        <pc:chgData name="Mei Collins" userId="f58710cf-9b7c-4342-a50c-dd3de50b0186" providerId="ADAL" clId="{C5CC1388-D81F-4D33-865E-CDB846FDE763}" dt="2022-08-30T04:00:53.976" v="1454"/>
        <pc:sldMkLst>
          <pc:docMk/>
          <pc:sldMk cId="3617261129" sldId="292"/>
        </pc:sldMkLst>
      </pc:sldChg>
      <pc:sldChg chg="addSp delSp modSp new mod">
        <pc:chgData name="Mei Collins" userId="f58710cf-9b7c-4342-a50c-dd3de50b0186" providerId="ADAL" clId="{C5CC1388-D81F-4D33-865E-CDB846FDE763}" dt="2022-08-30T04:09:20.447" v="2084" actId="1038"/>
        <pc:sldMkLst>
          <pc:docMk/>
          <pc:sldMk cId="1055735400" sldId="293"/>
        </pc:sldMkLst>
        <pc:spChg chg="mod">
          <ac:chgData name="Mei Collins" userId="f58710cf-9b7c-4342-a50c-dd3de50b0186" providerId="ADAL" clId="{C5CC1388-D81F-4D33-865E-CDB846FDE763}" dt="2022-08-30T04:08:26.489" v="2043" actId="1035"/>
          <ac:spMkLst>
            <pc:docMk/>
            <pc:sldMk cId="1055735400" sldId="293"/>
            <ac:spMk id="2" creationId="{DA91CAE0-044B-5C2B-C83A-A2E6B0B1613C}"/>
          </ac:spMkLst>
        </pc:spChg>
        <pc:spChg chg="del">
          <ac:chgData name="Mei Collins" userId="f58710cf-9b7c-4342-a50c-dd3de50b0186" providerId="ADAL" clId="{C5CC1388-D81F-4D33-865E-CDB846FDE763}" dt="2022-08-30T04:06:02.430" v="1999" actId="478"/>
          <ac:spMkLst>
            <pc:docMk/>
            <pc:sldMk cId="1055735400" sldId="293"/>
            <ac:spMk id="3" creationId="{54256C91-85CA-EBD0-CACD-45304603EB39}"/>
          </ac:spMkLst>
        </pc:spChg>
        <pc:spChg chg="add mod">
          <ac:chgData name="Mei Collins" userId="f58710cf-9b7c-4342-a50c-dd3de50b0186" providerId="ADAL" clId="{C5CC1388-D81F-4D33-865E-CDB846FDE763}" dt="2022-08-30T04:09:20.447" v="2084" actId="1038"/>
          <ac:spMkLst>
            <pc:docMk/>
            <pc:sldMk cId="1055735400" sldId="293"/>
            <ac:spMk id="7" creationId="{CD992F34-5FC3-88BA-5DE7-83A7AD6A7D4E}"/>
          </ac:spMkLst>
        </pc:spChg>
        <pc:picChg chg="add mod">
          <ac:chgData name="Mei Collins" userId="f58710cf-9b7c-4342-a50c-dd3de50b0186" providerId="ADAL" clId="{C5CC1388-D81F-4D33-865E-CDB846FDE763}" dt="2022-08-30T04:08:15.568" v="2034" actId="1035"/>
          <ac:picMkLst>
            <pc:docMk/>
            <pc:sldMk cId="1055735400" sldId="293"/>
            <ac:picMk id="5" creationId="{B38ACF0D-4FCB-5818-B786-E001E8AFE524}"/>
          </ac:picMkLst>
        </pc:picChg>
        <pc:picChg chg="add mod">
          <ac:chgData name="Mei Collins" userId="f58710cf-9b7c-4342-a50c-dd3de50b0186" providerId="ADAL" clId="{C5CC1388-D81F-4D33-865E-CDB846FDE763}" dt="2022-08-30T04:08:19.178" v="2040" actId="1035"/>
          <ac:picMkLst>
            <pc:docMk/>
            <pc:sldMk cId="1055735400" sldId="293"/>
            <ac:picMk id="6" creationId="{A1F506F8-C937-E3AA-B70E-66BF1D23E48C}"/>
          </ac:picMkLst>
        </pc:picChg>
      </pc:sldChg>
      <pc:sldChg chg="modSp new mod">
        <pc:chgData name="Mei Collins" userId="f58710cf-9b7c-4342-a50c-dd3de50b0186" providerId="ADAL" clId="{C5CC1388-D81F-4D33-865E-CDB846FDE763}" dt="2022-08-30T04:10:13.404" v="2130" actId="403"/>
        <pc:sldMkLst>
          <pc:docMk/>
          <pc:sldMk cId="792112770" sldId="294"/>
        </pc:sldMkLst>
        <pc:spChg chg="mod">
          <ac:chgData name="Mei Collins" userId="f58710cf-9b7c-4342-a50c-dd3de50b0186" providerId="ADAL" clId="{C5CC1388-D81F-4D33-865E-CDB846FDE763}" dt="2022-08-30T04:10:08.118" v="2125" actId="20577"/>
          <ac:spMkLst>
            <pc:docMk/>
            <pc:sldMk cId="792112770" sldId="294"/>
            <ac:spMk id="2" creationId="{4F164283-A276-E442-E388-4A6CDD64B789}"/>
          </ac:spMkLst>
        </pc:spChg>
        <pc:spChg chg="mod">
          <ac:chgData name="Mei Collins" userId="f58710cf-9b7c-4342-a50c-dd3de50b0186" providerId="ADAL" clId="{C5CC1388-D81F-4D33-865E-CDB846FDE763}" dt="2022-08-30T04:10:13.404" v="2130" actId="403"/>
          <ac:spMkLst>
            <pc:docMk/>
            <pc:sldMk cId="792112770" sldId="294"/>
            <ac:spMk id="3" creationId="{15391377-DF38-742A-BB13-90E604CC5D23}"/>
          </ac:spMkLst>
        </pc:spChg>
      </pc:sldChg>
      <pc:sldChg chg="modSp new mod">
        <pc:chgData name="Mei Collins" userId="f58710cf-9b7c-4342-a50c-dd3de50b0186" providerId="ADAL" clId="{C5CC1388-D81F-4D33-865E-CDB846FDE763}" dt="2022-08-30T04:11:34.119" v="2226" actId="403"/>
        <pc:sldMkLst>
          <pc:docMk/>
          <pc:sldMk cId="165866856" sldId="295"/>
        </pc:sldMkLst>
        <pc:spChg chg="mod">
          <ac:chgData name="Mei Collins" userId="f58710cf-9b7c-4342-a50c-dd3de50b0186" providerId="ADAL" clId="{C5CC1388-D81F-4D33-865E-CDB846FDE763}" dt="2022-08-30T04:10:35.272" v="2156" actId="20577"/>
          <ac:spMkLst>
            <pc:docMk/>
            <pc:sldMk cId="165866856" sldId="295"/>
            <ac:spMk id="2" creationId="{15EA9C95-8D0B-F9B6-4B82-D69BACE67280}"/>
          </ac:spMkLst>
        </pc:spChg>
        <pc:spChg chg="mod">
          <ac:chgData name="Mei Collins" userId="f58710cf-9b7c-4342-a50c-dd3de50b0186" providerId="ADAL" clId="{C5CC1388-D81F-4D33-865E-CDB846FDE763}" dt="2022-08-30T04:11:34.119" v="2226" actId="403"/>
          <ac:spMkLst>
            <pc:docMk/>
            <pc:sldMk cId="165866856" sldId="295"/>
            <ac:spMk id="3" creationId="{A81A3CFF-E0DE-09C4-AB5A-54E17C8CB7A7}"/>
          </ac:spMkLst>
        </pc:spChg>
      </pc:sldChg>
      <pc:sldChg chg="modSp new mod">
        <pc:chgData name="Mei Collins" userId="f58710cf-9b7c-4342-a50c-dd3de50b0186" providerId="ADAL" clId="{C5CC1388-D81F-4D33-865E-CDB846FDE763}" dt="2022-08-30T04:12:15.179" v="2274" actId="403"/>
        <pc:sldMkLst>
          <pc:docMk/>
          <pc:sldMk cId="734657622" sldId="296"/>
        </pc:sldMkLst>
        <pc:spChg chg="mod">
          <ac:chgData name="Mei Collins" userId="f58710cf-9b7c-4342-a50c-dd3de50b0186" providerId="ADAL" clId="{C5CC1388-D81F-4D33-865E-CDB846FDE763}" dt="2022-08-30T04:11:54.719" v="2270" actId="20577"/>
          <ac:spMkLst>
            <pc:docMk/>
            <pc:sldMk cId="734657622" sldId="296"/>
            <ac:spMk id="2" creationId="{9DF2BFC6-0315-04A8-03AD-B7DEB050B31F}"/>
          </ac:spMkLst>
        </pc:spChg>
        <pc:spChg chg="mod">
          <ac:chgData name="Mei Collins" userId="f58710cf-9b7c-4342-a50c-dd3de50b0186" providerId="ADAL" clId="{C5CC1388-D81F-4D33-865E-CDB846FDE763}" dt="2022-08-30T04:12:15.179" v="2274" actId="403"/>
          <ac:spMkLst>
            <pc:docMk/>
            <pc:sldMk cId="734657622" sldId="296"/>
            <ac:spMk id="3" creationId="{BD4A5D5D-80DA-ED90-7161-782C54C8254E}"/>
          </ac:spMkLst>
        </pc:spChg>
      </pc:sldChg>
      <pc:sldChg chg="modSp add mod">
        <pc:chgData name="Mei Collins" userId="f58710cf-9b7c-4342-a50c-dd3de50b0186" providerId="ADAL" clId="{C5CC1388-D81F-4D33-865E-CDB846FDE763}" dt="2022-08-30T04:13:13.464" v="2361" actId="20577"/>
        <pc:sldMkLst>
          <pc:docMk/>
          <pc:sldMk cId="1692639357" sldId="297"/>
        </pc:sldMkLst>
        <pc:spChg chg="mod">
          <ac:chgData name="Mei Collins" userId="f58710cf-9b7c-4342-a50c-dd3de50b0186" providerId="ADAL" clId="{C5CC1388-D81F-4D33-865E-CDB846FDE763}" dt="2022-08-30T04:12:24.836" v="2316" actId="20577"/>
          <ac:spMkLst>
            <pc:docMk/>
            <pc:sldMk cId="1692639357" sldId="297"/>
            <ac:spMk id="2" creationId="{9DF2BFC6-0315-04A8-03AD-B7DEB050B31F}"/>
          </ac:spMkLst>
        </pc:spChg>
        <pc:spChg chg="mod">
          <ac:chgData name="Mei Collins" userId="f58710cf-9b7c-4342-a50c-dd3de50b0186" providerId="ADAL" clId="{C5CC1388-D81F-4D33-865E-CDB846FDE763}" dt="2022-08-30T04:13:13.464" v="2361" actId="20577"/>
          <ac:spMkLst>
            <pc:docMk/>
            <pc:sldMk cId="1692639357" sldId="297"/>
            <ac:spMk id="3" creationId="{BD4A5D5D-80DA-ED90-7161-782C54C8254E}"/>
          </ac:spMkLst>
        </pc:spChg>
      </pc:sldChg>
      <pc:sldChg chg="modSp add mod">
        <pc:chgData name="Mei Collins" userId="f58710cf-9b7c-4342-a50c-dd3de50b0186" providerId="ADAL" clId="{C5CC1388-D81F-4D33-865E-CDB846FDE763}" dt="2022-08-30T04:13:58.569" v="2442" actId="14100"/>
        <pc:sldMkLst>
          <pc:docMk/>
          <pc:sldMk cId="4094649864" sldId="298"/>
        </pc:sldMkLst>
        <pc:spChg chg="mod">
          <ac:chgData name="Mei Collins" userId="f58710cf-9b7c-4342-a50c-dd3de50b0186" providerId="ADAL" clId="{C5CC1388-D81F-4D33-865E-CDB846FDE763}" dt="2022-08-30T04:13:29.899" v="2423" actId="20577"/>
          <ac:spMkLst>
            <pc:docMk/>
            <pc:sldMk cId="4094649864" sldId="298"/>
            <ac:spMk id="2" creationId="{9DF2BFC6-0315-04A8-03AD-B7DEB050B31F}"/>
          </ac:spMkLst>
        </pc:spChg>
        <pc:spChg chg="mod">
          <ac:chgData name="Mei Collins" userId="f58710cf-9b7c-4342-a50c-dd3de50b0186" providerId="ADAL" clId="{C5CC1388-D81F-4D33-865E-CDB846FDE763}" dt="2022-08-30T04:13:58.569" v="2442" actId="14100"/>
          <ac:spMkLst>
            <pc:docMk/>
            <pc:sldMk cId="4094649864" sldId="298"/>
            <ac:spMk id="3" creationId="{BD4A5D5D-80DA-ED90-7161-782C54C8254E}"/>
          </ac:spMkLst>
        </pc:spChg>
      </pc:sldChg>
      <pc:sldChg chg="modSp new mod">
        <pc:chgData name="Mei Collins" userId="f58710cf-9b7c-4342-a50c-dd3de50b0186" providerId="ADAL" clId="{C5CC1388-D81F-4D33-865E-CDB846FDE763}" dt="2022-08-30T04:14:57.106" v="2578" actId="27636"/>
        <pc:sldMkLst>
          <pc:docMk/>
          <pc:sldMk cId="1078840222" sldId="299"/>
        </pc:sldMkLst>
        <pc:spChg chg="mod">
          <ac:chgData name="Mei Collins" userId="f58710cf-9b7c-4342-a50c-dd3de50b0186" providerId="ADAL" clId="{C5CC1388-D81F-4D33-865E-CDB846FDE763}" dt="2022-08-30T04:14:14.861" v="2489" actId="20577"/>
          <ac:spMkLst>
            <pc:docMk/>
            <pc:sldMk cId="1078840222" sldId="299"/>
            <ac:spMk id="2" creationId="{135E7ACA-C795-5289-7483-0D70750A59F7}"/>
          </ac:spMkLst>
        </pc:spChg>
        <pc:spChg chg="mod">
          <ac:chgData name="Mei Collins" userId="f58710cf-9b7c-4342-a50c-dd3de50b0186" providerId="ADAL" clId="{C5CC1388-D81F-4D33-865E-CDB846FDE763}" dt="2022-08-30T04:14:57.106" v="2578" actId="27636"/>
          <ac:spMkLst>
            <pc:docMk/>
            <pc:sldMk cId="1078840222" sldId="299"/>
            <ac:spMk id="3" creationId="{1633DFBB-A321-39DF-C6FD-5E83C44F6346}"/>
          </ac:spMkLst>
        </pc:spChg>
      </pc:sldChg>
      <pc:sldChg chg="modSp add mod">
        <pc:chgData name="Mei Collins" userId="f58710cf-9b7c-4342-a50c-dd3de50b0186" providerId="ADAL" clId="{C5CC1388-D81F-4D33-865E-CDB846FDE763}" dt="2022-08-30T04:16:29.875" v="2676" actId="1035"/>
        <pc:sldMkLst>
          <pc:docMk/>
          <pc:sldMk cId="485385684" sldId="300"/>
        </pc:sldMkLst>
        <pc:spChg chg="mod">
          <ac:chgData name="Mei Collins" userId="f58710cf-9b7c-4342-a50c-dd3de50b0186" providerId="ADAL" clId="{C5CC1388-D81F-4D33-865E-CDB846FDE763}" dt="2022-08-30T04:16:06.730" v="2652" actId="20577"/>
          <ac:spMkLst>
            <pc:docMk/>
            <pc:sldMk cId="485385684" sldId="300"/>
            <ac:spMk id="2" creationId="{135E7ACA-C795-5289-7483-0D70750A59F7}"/>
          </ac:spMkLst>
        </pc:spChg>
        <pc:spChg chg="mod">
          <ac:chgData name="Mei Collins" userId="f58710cf-9b7c-4342-a50c-dd3de50b0186" providerId="ADAL" clId="{C5CC1388-D81F-4D33-865E-CDB846FDE763}" dt="2022-08-30T04:16:29.875" v="2676" actId="1035"/>
          <ac:spMkLst>
            <pc:docMk/>
            <pc:sldMk cId="485385684" sldId="300"/>
            <ac:spMk id="3" creationId="{1633DFBB-A321-39DF-C6FD-5E83C44F6346}"/>
          </ac:spMkLst>
        </pc:spChg>
      </pc:sldChg>
      <pc:sldChg chg="modSp add mod">
        <pc:chgData name="Mei Collins" userId="f58710cf-9b7c-4342-a50c-dd3de50b0186" providerId="ADAL" clId="{C5CC1388-D81F-4D33-865E-CDB846FDE763}" dt="2022-08-30T04:23:48.675" v="2826" actId="20577"/>
        <pc:sldMkLst>
          <pc:docMk/>
          <pc:sldMk cId="1893878739" sldId="301"/>
        </pc:sldMkLst>
        <pc:spChg chg="mod">
          <ac:chgData name="Mei Collins" userId="f58710cf-9b7c-4342-a50c-dd3de50b0186" providerId="ADAL" clId="{C5CC1388-D81F-4D33-865E-CDB846FDE763}" dt="2022-08-30T04:16:38.965" v="2692" actId="20577"/>
          <ac:spMkLst>
            <pc:docMk/>
            <pc:sldMk cId="1893878739" sldId="301"/>
            <ac:spMk id="2" creationId="{135E7ACA-C795-5289-7483-0D70750A59F7}"/>
          </ac:spMkLst>
        </pc:spChg>
        <pc:spChg chg="mod">
          <ac:chgData name="Mei Collins" userId="f58710cf-9b7c-4342-a50c-dd3de50b0186" providerId="ADAL" clId="{C5CC1388-D81F-4D33-865E-CDB846FDE763}" dt="2022-08-30T04:23:48.675" v="2826" actId="20577"/>
          <ac:spMkLst>
            <pc:docMk/>
            <pc:sldMk cId="1893878739" sldId="301"/>
            <ac:spMk id="3" creationId="{1633DFBB-A321-39DF-C6FD-5E83C44F6346}"/>
          </ac:spMkLst>
        </pc:spChg>
      </pc:sldChg>
      <pc:sldChg chg="modSp new mod">
        <pc:chgData name="Mei Collins" userId="f58710cf-9b7c-4342-a50c-dd3de50b0186" providerId="ADAL" clId="{C5CC1388-D81F-4D33-865E-CDB846FDE763}" dt="2022-08-30T04:18:43.304" v="2764" actId="14100"/>
        <pc:sldMkLst>
          <pc:docMk/>
          <pc:sldMk cId="4187824561" sldId="302"/>
        </pc:sldMkLst>
        <pc:spChg chg="mod">
          <ac:chgData name="Mei Collins" userId="f58710cf-9b7c-4342-a50c-dd3de50b0186" providerId="ADAL" clId="{C5CC1388-D81F-4D33-865E-CDB846FDE763}" dt="2022-08-30T04:18:12.142" v="2749" actId="20577"/>
          <ac:spMkLst>
            <pc:docMk/>
            <pc:sldMk cId="4187824561" sldId="302"/>
            <ac:spMk id="2" creationId="{A0938D53-EEF3-B0C5-C3DF-49E7633FFC81}"/>
          </ac:spMkLst>
        </pc:spChg>
        <pc:spChg chg="mod">
          <ac:chgData name="Mei Collins" userId="f58710cf-9b7c-4342-a50c-dd3de50b0186" providerId="ADAL" clId="{C5CC1388-D81F-4D33-865E-CDB846FDE763}" dt="2022-08-30T04:18:43.304" v="2764" actId="14100"/>
          <ac:spMkLst>
            <pc:docMk/>
            <pc:sldMk cId="4187824561" sldId="302"/>
            <ac:spMk id="3" creationId="{EBFFB5ED-3048-AE61-9B9D-69258BA55F1C}"/>
          </ac:spMkLst>
        </pc:spChg>
      </pc:sldChg>
      <pc:sldChg chg="modSp new mod">
        <pc:chgData name="Mei Collins" userId="f58710cf-9b7c-4342-a50c-dd3de50b0186" providerId="ADAL" clId="{C5CC1388-D81F-4D33-865E-CDB846FDE763}" dt="2022-08-30T04:19:23.901" v="2804" actId="1035"/>
        <pc:sldMkLst>
          <pc:docMk/>
          <pc:sldMk cId="1969433140" sldId="303"/>
        </pc:sldMkLst>
        <pc:spChg chg="mod">
          <ac:chgData name="Mei Collins" userId="f58710cf-9b7c-4342-a50c-dd3de50b0186" providerId="ADAL" clId="{C5CC1388-D81F-4D33-865E-CDB846FDE763}" dt="2022-08-30T04:19:01.949" v="2772" actId="20577"/>
          <ac:spMkLst>
            <pc:docMk/>
            <pc:sldMk cId="1969433140" sldId="303"/>
            <ac:spMk id="2" creationId="{77CD3C2D-B46B-7669-0042-8B6E9595E092}"/>
          </ac:spMkLst>
        </pc:spChg>
        <pc:spChg chg="mod">
          <ac:chgData name="Mei Collins" userId="f58710cf-9b7c-4342-a50c-dd3de50b0186" providerId="ADAL" clId="{C5CC1388-D81F-4D33-865E-CDB846FDE763}" dt="2022-08-30T04:19:23.901" v="2804" actId="1035"/>
          <ac:spMkLst>
            <pc:docMk/>
            <pc:sldMk cId="1969433140" sldId="303"/>
            <ac:spMk id="3" creationId="{2C591CB7-2F37-E05E-25AC-D424987349BE}"/>
          </ac:spMkLst>
        </pc:spChg>
      </pc:sldChg>
      <pc:sldChg chg="new del">
        <pc:chgData name="Mei Collins" userId="f58710cf-9b7c-4342-a50c-dd3de50b0186" providerId="ADAL" clId="{C5CC1388-D81F-4D33-865E-CDB846FDE763}" dt="2022-08-30T04:20:38.834" v="2806" actId="47"/>
        <pc:sldMkLst>
          <pc:docMk/>
          <pc:sldMk cId="574577253" sldId="304"/>
        </pc:sldMkLst>
      </pc:sldChg>
      <pc:sldChg chg="modSp add mod modNotesTx">
        <pc:chgData name="Mei Collins" userId="f58710cf-9b7c-4342-a50c-dd3de50b0186" providerId="ADAL" clId="{C5CC1388-D81F-4D33-865E-CDB846FDE763}" dt="2022-08-30T04:21:49.620" v="2816" actId="207"/>
        <pc:sldMkLst>
          <pc:docMk/>
          <pc:sldMk cId="3472730120" sldId="373"/>
        </pc:sldMkLst>
        <pc:spChg chg="mod">
          <ac:chgData name="Mei Collins" userId="f58710cf-9b7c-4342-a50c-dd3de50b0186" providerId="ADAL" clId="{C5CC1388-D81F-4D33-865E-CDB846FDE763}" dt="2022-08-30T04:21:49.620" v="2816" actId="207"/>
          <ac:spMkLst>
            <pc:docMk/>
            <pc:sldMk cId="3472730120" sldId="373"/>
            <ac:spMk id="33" creationId="{ACC788CB-3E8B-4373-B771-1E0E07B5D874}"/>
          </ac:spMkLst>
        </pc:spChg>
        <pc:spChg chg="mod">
          <ac:chgData name="Mei Collins" userId="f58710cf-9b7c-4342-a50c-dd3de50b0186" providerId="ADAL" clId="{C5CC1388-D81F-4D33-865E-CDB846FDE763}" dt="2022-08-30T04:21:43.881" v="2815" actId="207"/>
          <ac:spMkLst>
            <pc:docMk/>
            <pc:sldMk cId="3472730120" sldId="373"/>
            <ac:spMk id="34" creationId="{35DEE14A-98C8-4BC8-965F-2800380C5CA2}"/>
          </ac:spMkLst>
        </pc:spChg>
      </pc:sldChg>
    </pc:docChg>
  </pc:docChgLst>
  <pc:docChgLst>
    <pc:chgData name="Mei Collins" userId="f58710cf-9b7c-4342-a50c-dd3de50b0186" providerId="ADAL" clId="{AA7C00A9-9E9B-42A5-A36E-FE3F11058349}"/>
    <pc:docChg chg="modSld modSection">
      <pc:chgData name="Mei Collins" userId="f58710cf-9b7c-4342-a50c-dd3de50b0186" providerId="ADAL" clId="{AA7C00A9-9E9B-42A5-A36E-FE3F11058349}" dt="2023-03-06T15:39:34.726" v="342" actId="962"/>
      <pc:docMkLst>
        <pc:docMk/>
      </pc:docMkLst>
      <pc:sldChg chg="modSp mod">
        <pc:chgData name="Mei Collins" userId="f58710cf-9b7c-4342-a50c-dd3de50b0186" providerId="ADAL" clId="{AA7C00A9-9E9B-42A5-A36E-FE3F11058349}" dt="2023-03-06T15:39:34.726" v="342" actId="962"/>
        <pc:sldMkLst>
          <pc:docMk/>
          <pc:sldMk cId="1055735400" sldId="293"/>
        </pc:sldMkLst>
        <pc:spChg chg="ord">
          <ac:chgData name="Mei Collins" userId="f58710cf-9b7c-4342-a50c-dd3de50b0186" providerId="ADAL" clId="{AA7C00A9-9E9B-42A5-A36E-FE3F11058349}" dt="2023-03-06T15:38:37.972" v="48" actId="13244"/>
          <ac:spMkLst>
            <pc:docMk/>
            <pc:sldMk cId="1055735400" sldId="293"/>
            <ac:spMk id="4" creationId="{014E7FB1-028E-A815-1E85-6AF798CAABF4}"/>
          </ac:spMkLst>
        </pc:spChg>
        <pc:picChg chg="mod">
          <ac:chgData name="Mei Collins" userId="f58710cf-9b7c-4342-a50c-dd3de50b0186" providerId="ADAL" clId="{AA7C00A9-9E9B-42A5-A36E-FE3F11058349}" dt="2023-03-06T15:39:22.166" v="341" actId="962"/>
          <ac:picMkLst>
            <pc:docMk/>
            <pc:sldMk cId="1055735400" sldId="293"/>
            <ac:picMk id="5" creationId="{B38ACF0D-4FCB-5818-B786-E001E8AFE524}"/>
          </ac:picMkLst>
        </pc:picChg>
        <pc:picChg chg="mod">
          <ac:chgData name="Mei Collins" userId="f58710cf-9b7c-4342-a50c-dd3de50b0186" providerId="ADAL" clId="{AA7C00A9-9E9B-42A5-A36E-FE3F11058349}" dt="2023-03-06T15:39:34.726" v="342" actId="962"/>
          <ac:picMkLst>
            <pc:docMk/>
            <pc:sldMk cId="1055735400" sldId="293"/>
            <ac:picMk id="6" creationId="{A1F506F8-C937-E3AA-B70E-66BF1D23E48C}"/>
          </ac:picMkLst>
        </pc:picChg>
      </pc:sldChg>
      <pc:sldChg chg="modSp mod">
        <pc:chgData name="Mei Collins" userId="f58710cf-9b7c-4342-a50c-dd3de50b0186" providerId="ADAL" clId="{AA7C00A9-9E9B-42A5-A36E-FE3F11058349}" dt="2023-03-06T15:38:27.100" v="46" actId="207"/>
        <pc:sldMkLst>
          <pc:docMk/>
          <pc:sldMk cId="3472730120" sldId="373"/>
        </pc:sldMkLst>
        <pc:spChg chg="mod">
          <ac:chgData name="Mei Collins" userId="f58710cf-9b7c-4342-a50c-dd3de50b0186" providerId="ADAL" clId="{AA7C00A9-9E9B-42A5-A36E-FE3F11058349}" dt="2023-03-06T15:38:27.100" v="46" actId="207"/>
          <ac:spMkLst>
            <pc:docMk/>
            <pc:sldMk cId="3472730120" sldId="373"/>
            <ac:spMk id="7" creationId="{07A61A5F-C04C-1C8F-0580-A981E84E948F}"/>
          </ac:spMkLst>
        </pc:spChg>
        <pc:spChg chg="mod">
          <ac:chgData name="Mei Collins" userId="f58710cf-9b7c-4342-a50c-dd3de50b0186" providerId="ADAL" clId="{AA7C00A9-9E9B-42A5-A36E-FE3F11058349}" dt="2023-03-06T15:37:10.129" v="2" actId="962"/>
          <ac:spMkLst>
            <pc:docMk/>
            <pc:sldMk cId="3472730120" sldId="373"/>
            <ac:spMk id="33" creationId="{ACC788CB-3E8B-4373-B771-1E0E07B5D874}"/>
          </ac:spMkLst>
        </pc:spChg>
        <pc:spChg chg="mod">
          <ac:chgData name="Mei Collins" userId="f58710cf-9b7c-4342-a50c-dd3de50b0186" providerId="ADAL" clId="{AA7C00A9-9E9B-42A5-A36E-FE3F11058349}" dt="2023-03-06T15:37:12.172" v="3" actId="962"/>
          <ac:spMkLst>
            <pc:docMk/>
            <pc:sldMk cId="3472730120" sldId="373"/>
            <ac:spMk id="35" creationId="{E2AFF06B-CD99-44CC-9237-90A5417495C3}"/>
          </ac:spMkLst>
        </pc:spChg>
        <pc:spChg chg="mod">
          <ac:chgData name="Mei Collins" userId="f58710cf-9b7c-4342-a50c-dd3de50b0186" providerId="ADAL" clId="{AA7C00A9-9E9B-42A5-A36E-FE3F11058349}" dt="2023-03-06T15:38:17.871" v="44" actId="207"/>
          <ac:spMkLst>
            <pc:docMk/>
            <pc:sldMk cId="3472730120" sldId="373"/>
            <ac:spMk id="40" creationId="{91C951B1-1257-458B-B6B2-0D287571E2A0}"/>
          </ac:spMkLst>
        </pc:spChg>
        <pc:spChg chg="mod">
          <ac:chgData name="Mei Collins" userId="f58710cf-9b7c-4342-a50c-dd3de50b0186" providerId="ADAL" clId="{AA7C00A9-9E9B-42A5-A36E-FE3F11058349}" dt="2023-03-06T15:38:23.104" v="45" actId="207"/>
          <ac:spMkLst>
            <pc:docMk/>
            <pc:sldMk cId="3472730120" sldId="373"/>
            <ac:spMk id="41" creationId="{0E561B78-5836-4F50-AE94-DFBCE286BD6B}"/>
          </ac:spMkLst>
        </pc:spChg>
        <pc:spChg chg="mod">
          <ac:chgData name="Mei Collins" userId="f58710cf-9b7c-4342-a50c-dd3de50b0186" providerId="ADAL" clId="{AA7C00A9-9E9B-42A5-A36E-FE3F11058349}" dt="2023-03-06T15:37:16.745" v="5" actId="962"/>
          <ac:spMkLst>
            <pc:docMk/>
            <pc:sldMk cId="3472730120" sldId="373"/>
            <ac:spMk id="44" creationId="{F4394BE6-C82D-48D7-AE76-D540DAC695F1}"/>
          </ac:spMkLst>
        </pc:spChg>
        <pc:spChg chg="mod">
          <ac:chgData name="Mei Collins" userId="f58710cf-9b7c-4342-a50c-dd3de50b0186" providerId="ADAL" clId="{AA7C00A9-9E9B-42A5-A36E-FE3F11058349}" dt="2023-03-06T15:37:20.769" v="7" actId="962"/>
          <ac:spMkLst>
            <pc:docMk/>
            <pc:sldMk cId="3472730120" sldId="373"/>
            <ac:spMk id="56" creationId="{5587685E-2FC4-4B41-8F1F-17E7650BFDDF}"/>
          </ac:spMkLst>
        </pc:spChg>
        <pc:spChg chg="mod">
          <ac:chgData name="Mei Collins" userId="f58710cf-9b7c-4342-a50c-dd3de50b0186" providerId="ADAL" clId="{AA7C00A9-9E9B-42A5-A36E-FE3F11058349}" dt="2023-03-06T15:37:22.634" v="8" actId="962"/>
          <ac:spMkLst>
            <pc:docMk/>
            <pc:sldMk cId="3472730120" sldId="373"/>
            <ac:spMk id="59" creationId="{D3FF83EB-1327-4F2A-A0BC-983381743EAB}"/>
          </ac:spMkLst>
        </pc:spChg>
        <pc:spChg chg="mod">
          <ac:chgData name="Mei Collins" userId="f58710cf-9b7c-4342-a50c-dd3de50b0186" providerId="ADAL" clId="{AA7C00A9-9E9B-42A5-A36E-FE3F11058349}" dt="2023-03-06T15:37:24.182" v="9" actId="962"/>
          <ac:spMkLst>
            <pc:docMk/>
            <pc:sldMk cId="3472730120" sldId="373"/>
            <ac:spMk id="75" creationId="{C42F3863-9104-46FF-9AEC-E9A7A843C0C9}"/>
          </ac:spMkLst>
        </pc:spChg>
        <pc:spChg chg="mod">
          <ac:chgData name="Mei Collins" userId="f58710cf-9b7c-4342-a50c-dd3de50b0186" providerId="ADAL" clId="{AA7C00A9-9E9B-42A5-A36E-FE3F11058349}" dt="2023-03-06T15:37:27.769" v="10" actId="962"/>
          <ac:spMkLst>
            <pc:docMk/>
            <pc:sldMk cId="3472730120" sldId="373"/>
            <ac:spMk id="76" creationId="{BA882DD3-E474-45CD-B404-69CBF622F0D0}"/>
          </ac:spMkLst>
        </pc:spChg>
        <pc:spChg chg="mod">
          <ac:chgData name="Mei Collins" userId="f58710cf-9b7c-4342-a50c-dd3de50b0186" providerId="ADAL" clId="{AA7C00A9-9E9B-42A5-A36E-FE3F11058349}" dt="2023-03-06T15:37:29.606" v="11" actId="962"/>
          <ac:spMkLst>
            <pc:docMk/>
            <pc:sldMk cId="3472730120" sldId="373"/>
            <ac:spMk id="77" creationId="{4FA70693-1B3C-4618-9A75-46A1B35DD9E0}"/>
          </ac:spMkLst>
        </pc:spChg>
        <pc:spChg chg="mod">
          <ac:chgData name="Mei Collins" userId="f58710cf-9b7c-4342-a50c-dd3de50b0186" providerId="ADAL" clId="{AA7C00A9-9E9B-42A5-A36E-FE3F11058349}" dt="2023-03-06T15:37:33.990" v="13" actId="962"/>
          <ac:spMkLst>
            <pc:docMk/>
            <pc:sldMk cId="3472730120" sldId="373"/>
            <ac:spMk id="173" creationId="{587AA896-D1AA-4C07-8A27-0C1862FD5A84}"/>
          </ac:spMkLst>
        </pc:spChg>
        <pc:grpChg chg="mod">
          <ac:chgData name="Mei Collins" userId="f58710cf-9b7c-4342-a50c-dd3de50b0186" providerId="ADAL" clId="{AA7C00A9-9E9B-42A5-A36E-FE3F11058349}" dt="2023-03-06T15:37:36.239" v="14" actId="962"/>
          <ac:grpSpMkLst>
            <pc:docMk/>
            <pc:sldMk cId="3472730120" sldId="373"/>
            <ac:grpSpMk id="3" creationId="{A29DE5F3-EF0C-A330-E47D-46119BC567F4}"/>
          </ac:grpSpMkLst>
        </pc:grpChg>
        <pc:grpChg chg="mod">
          <ac:chgData name="Mei Collins" userId="f58710cf-9b7c-4342-a50c-dd3de50b0186" providerId="ADAL" clId="{AA7C00A9-9E9B-42A5-A36E-FE3F11058349}" dt="2023-03-06T15:37:14.598" v="4" actId="962"/>
          <ac:grpSpMkLst>
            <pc:docMk/>
            <pc:sldMk cId="3472730120" sldId="373"/>
            <ac:grpSpMk id="36" creationId="{21FA949C-FF5B-426D-B85B-B3B63E6D11F3}"/>
          </ac:grpSpMkLst>
        </pc:grpChg>
        <pc:grpChg chg="mod">
          <ac:chgData name="Mei Collins" userId="f58710cf-9b7c-4342-a50c-dd3de50b0186" providerId="ADAL" clId="{AA7C00A9-9E9B-42A5-A36E-FE3F11058349}" dt="2023-03-06T15:37:18.604" v="6" actId="962"/>
          <ac:grpSpMkLst>
            <pc:docMk/>
            <pc:sldMk cId="3472730120" sldId="373"/>
            <ac:grpSpMk id="47" creationId="{238D0498-8812-4570-9DFF-A131D7469B81}"/>
          </ac:grpSpMkLst>
        </pc:grpChg>
        <pc:grpChg chg="mod">
          <ac:chgData name="Mei Collins" userId="f58710cf-9b7c-4342-a50c-dd3de50b0186" providerId="ADAL" clId="{AA7C00A9-9E9B-42A5-A36E-FE3F11058349}" dt="2023-03-06T15:37:31.394" v="12" actId="962"/>
          <ac:grpSpMkLst>
            <pc:docMk/>
            <pc:sldMk cId="3472730120" sldId="373"/>
            <ac:grpSpMk id="78" creationId="{FDA606EB-AD39-4274-8C50-B0D69E35B93A}"/>
          </ac:grpSpMkLst>
        </pc:grpChg>
        <pc:cxnChg chg="mod">
          <ac:chgData name="Mei Collins" userId="f58710cf-9b7c-4342-a50c-dd3de50b0186" providerId="ADAL" clId="{AA7C00A9-9E9B-42A5-A36E-FE3F11058349}" dt="2023-03-06T15:37:06.437" v="0" actId="962"/>
          <ac:cxnSpMkLst>
            <pc:docMk/>
            <pc:sldMk cId="3472730120" sldId="373"/>
            <ac:cxnSpMk id="19" creationId="{00000000-0000-0000-0000-000000000000}"/>
          </ac:cxnSpMkLst>
        </pc:cxnChg>
        <pc:cxnChg chg="mod">
          <ac:chgData name="Mei Collins" userId="f58710cf-9b7c-4342-a50c-dd3de50b0186" providerId="ADAL" clId="{AA7C00A9-9E9B-42A5-A36E-FE3F11058349}" dt="2023-03-06T15:37:08.200" v="1" actId="962"/>
          <ac:cxnSpMkLst>
            <pc:docMk/>
            <pc:sldMk cId="3472730120" sldId="373"/>
            <ac:cxnSpMk id="32" creationId="{A4CE4335-BB88-486A-B8B5-E88001D17DBB}"/>
          </ac:cxnSpMkLst>
        </pc:cxnChg>
      </pc:sldChg>
      <pc:sldChg chg="addSp delSp modSp mod">
        <pc:chgData name="Mei Collins" userId="f58710cf-9b7c-4342-a50c-dd3de50b0186" providerId="ADAL" clId="{AA7C00A9-9E9B-42A5-A36E-FE3F11058349}" dt="2023-03-06T15:38:32.976" v="47" actId="13244"/>
        <pc:sldMkLst>
          <pc:docMk/>
          <pc:sldMk cId="3868910013" sldId="1100"/>
        </pc:sldMkLst>
        <pc:spChg chg="add mod ord">
          <ac:chgData name="Mei Collins" userId="f58710cf-9b7c-4342-a50c-dd3de50b0186" providerId="ADAL" clId="{AA7C00A9-9E9B-42A5-A36E-FE3F11058349}" dt="2023-03-06T15:38:32.976" v="47" actId="13244"/>
          <ac:spMkLst>
            <pc:docMk/>
            <pc:sldMk cId="3868910013" sldId="1100"/>
            <ac:spMk id="2" creationId="{2B92127B-E1A0-E1D1-76E0-E2E490A5B24E}"/>
          </ac:spMkLst>
        </pc:spChg>
        <pc:spChg chg="del">
          <ac:chgData name="Mei Collins" userId="f58710cf-9b7c-4342-a50c-dd3de50b0186" providerId="ADAL" clId="{AA7C00A9-9E9B-42A5-A36E-FE3F11058349}" dt="2023-03-06T15:37:42.866" v="15" actId="478"/>
          <ac:spMkLst>
            <pc:docMk/>
            <pc:sldMk cId="3868910013" sldId="1100"/>
            <ac:spMk id="6" creationId="{08BC4DDB-D5A5-7DE8-AEBC-D54096591072}"/>
          </ac:spMkLst>
        </pc:spChg>
      </pc:sldChg>
    </pc:docChg>
  </pc:docChgLst>
  <pc:docChgLst>
    <pc:chgData name="Stefani Penn" userId="9b956f7d-0477-4013-81cd-17ea40c6cdf9" providerId="ADAL" clId="{BF889E2B-5BAE-4887-A5FF-6913612445D3}"/>
    <pc:docChg chg="modSld">
      <pc:chgData name="Stefani Penn" userId="9b956f7d-0477-4013-81cd-17ea40c6cdf9" providerId="ADAL" clId="{BF889E2B-5BAE-4887-A5FF-6913612445D3}" dt="2022-09-26T21:20:23.822" v="39"/>
      <pc:docMkLst>
        <pc:docMk/>
      </pc:docMkLst>
      <pc:sldChg chg="addSp modSp modCm">
        <pc:chgData name="Stefani Penn" userId="9b956f7d-0477-4013-81cd-17ea40c6cdf9" providerId="ADAL" clId="{BF889E2B-5BAE-4887-A5FF-6913612445D3}" dt="2022-09-26T21:19:17.611" v="4"/>
        <pc:sldMkLst>
          <pc:docMk/>
          <pc:sldMk cId="3429248703" sldId="273"/>
        </pc:sldMkLst>
        <pc:spChg chg="add mod">
          <ac:chgData name="Stefani Penn" userId="9b956f7d-0477-4013-81cd-17ea40c6cdf9" providerId="ADAL" clId="{BF889E2B-5BAE-4887-A5FF-6913612445D3}" dt="2022-09-26T21:19:09.366" v="3"/>
          <ac:spMkLst>
            <pc:docMk/>
            <pc:sldMk cId="3429248703" sldId="273"/>
            <ac:spMk id="5" creationId="{8AF411E4-9756-8911-2FEB-21F962F265FF}"/>
          </ac:spMkLst>
        </pc:spChg>
        <pc:spChg chg="add mod">
          <ac:chgData name="Stefani Penn" userId="9b956f7d-0477-4013-81cd-17ea40c6cdf9" providerId="ADAL" clId="{BF889E2B-5BAE-4887-A5FF-6913612445D3}" dt="2022-09-26T21:19:08.913" v="2"/>
          <ac:spMkLst>
            <pc:docMk/>
            <pc:sldMk cId="3429248703" sldId="273"/>
            <ac:spMk id="6" creationId="{8AF411E4-9756-8911-2FEB-21F962F265FF}"/>
          </ac:spMkLst>
        </pc:spChg>
      </pc:sldChg>
      <pc:sldChg chg="modSp mod modCm">
        <pc:chgData name="Stefani Penn" userId="9b956f7d-0477-4013-81cd-17ea40c6cdf9" providerId="ADAL" clId="{BF889E2B-5BAE-4887-A5FF-6913612445D3}" dt="2022-09-26T21:20:23.822" v="39"/>
        <pc:sldMkLst>
          <pc:docMk/>
          <pc:sldMk cId="1381073971" sldId="274"/>
        </pc:sldMkLst>
        <pc:spChg chg="mod">
          <ac:chgData name="Stefani Penn" userId="9b956f7d-0477-4013-81cd-17ea40c6cdf9" providerId="ADAL" clId="{BF889E2B-5BAE-4887-A5FF-6913612445D3}" dt="2022-09-26T21:19:59.321" v="37" actId="20577"/>
          <ac:spMkLst>
            <pc:docMk/>
            <pc:sldMk cId="1381073971" sldId="274"/>
            <ac:spMk id="3" creationId="{C4502F47-7B2F-FA76-C797-8769A307C8A2}"/>
          </ac:spMkLst>
        </pc:spChg>
      </pc:sldChg>
      <pc:sldChg chg="modAnim">
        <pc:chgData name="Stefani Penn" userId="9b956f7d-0477-4013-81cd-17ea40c6cdf9" providerId="ADAL" clId="{BF889E2B-5BAE-4887-A5FF-6913612445D3}" dt="2022-09-26T21:19:34.074" v="5"/>
        <pc:sldMkLst>
          <pc:docMk/>
          <pc:sldMk cId="3617261129" sldId="292"/>
        </pc:sldMkLst>
      </pc:sldChg>
    </pc:docChg>
  </pc:docChgLst>
  <pc:docChgLst>
    <pc:chgData name="Mei Collins" userId="f58710cf-9b7c-4342-a50c-dd3de50b0186" providerId="ADAL" clId="{D70A3FD5-3F13-4543-89B8-3F4694885D0C}"/>
    <pc:docChg chg="undo custSel modSld sldOrd modSection">
      <pc:chgData name="Mei Collins" userId="f58710cf-9b7c-4342-a50c-dd3de50b0186" providerId="ADAL" clId="{D70A3FD5-3F13-4543-89B8-3F4694885D0C}" dt="2022-09-23T16:57:07.598" v="1257"/>
      <pc:docMkLst>
        <pc:docMk/>
      </pc:docMkLst>
      <pc:sldChg chg="modSp mod delCm modCm">
        <pc:chgData name="Mei Collins" userId="f58710cf-9b7c-4342-a50c-dd3de50b0186" providerId="ADAL" clId="{D70A3FD5-3F13-4543-89B8-3F4694885D0C}" dt="2022-09-23T16:33:07.035" v="21" actId="207"/>
        <pc:sldMkLst>
          <pc:docMk/>
          <pc:sldMk cId="2836773808" sldId="270"/>
        </pc:sldMkLst>
        <pc:spChg chg="mod">
          <ac:chgData name="Mei Collins" userId="f58710cf-9b7c-4342-a50c-dd3de50b0186" providerId="ADAL" clId="{D70A3FD5-3F13-4543-89B8-3F4694885D0C}" dt="2022-09-23T16:32:48.681" v="0" actId="13926"/>
          <ac:spMkLst>
            <pc:docMk/>
            <pc:sldMk cId="2836773808" sldId="270"/>
            <ac:spMk id="2" creationId="{05D3DC73-634B-72AE-DE41-F801F81286B3}"/>
          </ac:spMkLst>
        </pc:spChg>
        <pc:spChg chg="mod">
          <ac:chgData name="Mei Collins" userId="f58710cf-9b7c-4342-a50c-dd3de50b0186" providerId="ADAL" clId="{D70A3FD5-3F13-4543-89B8-3F4694885D0C}" dt="2022-09-23T16:33:07.035" v="21" actId="207"/>
          <ac:spMkLst>
            <pc:docMk/>
            <pc:sldMk cId="2836773808" sldId="270"/>
            <ac:spMk id="3" creationId="{738C31C5-15CD-4062-1CF8-9EE7D3CE1E0C}"/>
          </ac:spMkLst>
        </pc:spChg>
      </pc:sldChg>
      <pc:sldChg chg="modSp mod delCm modCm">
        <pc:chgData name="Mei Collins" userId="f58710cf-9b7c-4342-a50c-dd3de50b0186" providerId="ADAL" clId="{D70A3FD5-3F13-4543-89B8-3F4694885D0C}" dt="2022-09-23T16:40:18.169" v="27"/>
        <pc:sldMkLst>
          <pc:docMk/>
          <pc:sldMk cId="3429248703" sldId="273"/>
        </pc:sldMkLst>
        <pc:spChg chg="mod">
          <ac:chgData name="Mei Collins" userId="f58710cf-9b7c-4342-a50c-dd3de50b0186" providerId="ADAL" clId="{D70A3FD5-3F13-4543-89B8-3F4694885D0C}" dt="2022-09-23T16:39:08.334" v="26"/>
          <ac:spMkLst>
            <pc:docMk/>
            <pc:sldMk cId="3429248703" sldId="273"/>
            <ac:spMk id="3" creationId="{C4502F47-7B2F-FA76-C797-8769A307C8A2}"/>
          </ac:spMkLst>
        </pc:spChg>
      </pc:sldChg>
      <pc:sldChg chg="modCm modNotesTx">
        <pc:chgData name="Mei Collins" userId="f58710cf-9b7c-4342-a50c-dd3de50b0186" providerId="ADAL" clId="{D70A3FD5-3F13-4543-89B8-3F4694885D0C}" dt="2022-09-23T16:55:19.865" v="876"/>
        <pc:sldMkLst>
          <pc:docMk/>
          <pc:sldMk cId="1381073971" sldId="274"/>
        </pc:sldMkLst>
      </pc:sldChg>
      <pc:sldChg chg="modSp mod delCm modCm">
        <pc:chgData name="Mei Collins" userId="f58710cf-9b7c-4342-a50c-dd3de50b0186" providerId="ADAL" clId="{D70A3FD5-3F13-4543-89B8-3F4694885D0C}" dt="2022-09-23T16:40:53.954" v="49" actId="20577"/>
        <pc:sldMkLst>
          <pc:docMk/>
          <pc:sldMk cId="3617261129" sldId="292"/>
        </pc:sldMkLst>
        <pc:spChg chg="mod">
          <ac:chgData name="Mei Collins" userId="f58710cf-9b7c-4342-a50c-dd3de50b0186" providerId="ADAL" clId="{D70A3FD5-3F13-4543-89B8-3F4694885D0C}" dt="2022-09-23T16:40:53.954" v="49" actId="20577"/>
          <ac:spMkLst>
            <pc:docMk/>
            <pc:sldMk cId="3617261129" sldId="292"/>
            <ac:spMk id="3" creationId="{3CAAA501-96A9-DB52-FACA-6860D7BAD2FA}"/>
          </ac:spMkLst>
        </pc:spChg>
      </pc:sldChg>
      <pc:sldChg chg="modSp ord delCm modCm modNotesTx">
        <pc:chgData name="Mei Collins" userId="f58710cf-9b7c-4342-a50c-dd3de50b0186" providerId="ADAL" clId="{D70A3FD5-3F13-4543-89B8-3F4694885D0C}" dt="2022-09-23T16:57:07.598" v="1257"/>
        <pc:sldMkLst>
          <pc:docMk/>
          <pc:sldMk cId="1055735400" sldId="293"/>
        </pc:sldMkLst>
        <pc:picChg chg="mod">
          <ac:chgData name="Mei Collins" userId="f58710cf-9b7c-4342-a50c-dd3de50b0186" providerId="ADAL" clId="{D70A3FD5-3F13-4543-89B8-3F4694885D0C}" dt="2022-09-23T16:51:48.010" v="95" actId="1076"/>
          <ac:picMkLst>
            <pc:docMk/>
            <pc:sldMk cId="1055735400" sldId="293"/>
            <ac:picMk id="5" creationId="{B38ACF0D-4FCB-5818-B786-E001E8AFE524}"/>
          </ac:picMkLst>
        </pc:picChg>
      </pc:sldChg>
      <pc:sldChg chg="modSp mod delCm modCm">
        <pc:chgData name="Mei Collins" userId="f58710cf-9b7c-4342-a50c-dd3de50b0186" providerId="ADAL" clId="{D70A3FD5-3F13-4543-89B8-3F4694885D0C}" dt="2022-09-23T16:55:32.770" v="879"/>
        <pc:sldMkLst>
          <pc:docMk/>
          <pc:sldMk cId="1969433140" sldId="303"/>
        </pc:sldMkLst>
        <pc:spChg chg="mod">
          <ac:chgData name="Mei Collins" userId="f58710cf-9b7c-4342-a50c-dd3de50b0186" providerId="ADAL" clId="{D70A3FD5-3F13-4543-89B8-3F4694885D0C}" dt="2022-09-23T16:55:28.036" v="877" actId="403"/>
          <ac:spMkLst>
            <pc:docMk/>
            <pc:sldMk cId="1969433140" sldId="303"/>
            <ac:spMk id="3" creationId="{2C591CB7-2F37-E05E-25AC-D424987349BE}"/>
          </ac:spMkLst>
        </pc:spChg>
      </pc:sldChg>
    </pc:docChg>
  </pc:docChgLst>
  <pc:docChgLst>
    <pc:chgData name="Henry Roman" userId="28722cf9-7dac-4dc0-9220-e312c8ae96af" providerId="ADAL" clId="{E2F2F2CD-3071-4653-AA52-FD6BB981404B}"/>
    <pc:docChg chg="modSld">
      <pc:chgData name="Henry Roman" userId="28722cf9-7dac-4dc0-9220-e312c8ae96af" providerId="ADAL" clId="{E2F2F2CD-3071-4653-AA52-FD6BB981404B}" dt="2022-09-23T12:54:48.318" v="59"/>
      <pc:docMkLst>
        <pc:docMk/>
      </pc:docMkLst>
      <pc:sldChg chg="modSp mod addCm">
        <pc:chgData name="Henry Roman" userId="28722cf9-7dac-4dc0-9220-e312c8ae96af" providerId="ADAL" clId="{E2F2F2CD-3071-4653-AA52-FD6BB981404B}" dt="2022-09-23T12:46:45.262" v="52" actId="20577"/>
        <pc:sldMkLst>
          <pc:docMk/>
          <pc:sldMk cId="2836773808" sldId="270"/>
        </pc:sldMkLst>
        <pc:spChg chg="mod">
          <ac:chgData name="Henry Roman" userId="28722cf9-7dac-4dc0-9220-e312c8ae96af" providerId="ADAL" clId="{E2F2F2CD-3071-4653-AA52-FD6BB981404B}" dt="2022-09-23T12:46:45.262" v="52" actId="20577"/>
          <ac:spMkLst>
            <pc:docMk/>
            <pc:sldMk cId="2836773808" sldId="270"/>
            <ac:spMk id="3" creationId="{738C31C5-15CD-4062-1CF8-9EE7D3CE1E0C}"/>
          </ac:spMkLst>
        </pc:spChg>
      </pc:sldChg>
      <pc:sldChg chg="addCm">
        <pc:chgData name="Henry Roman" userId="28722cf9-7dac-4dc0-9220-e312c8ae96af" providerId="ADAL" clId="{E2F2F2CD-3071-4653-AA52-FD6BB981404B}" dt="2022-09-23T12:49:13.845" v="54"/>
        <pc:sldMkLst>
          <pc:docMk/>
          <pc:sldMk cId="3429248703" sldId="273"/>
        </pc:sldMkLst>
      </pc:sldChg>
      <pc:sldChg chg="addCm">
        <pc:chgData name="Henry Roman" userId="28722cf9-7dac-4dc0-9220-e312c8ae96af" providerId="ADAL" clId="{E2F2F2CD-3071-4653-AA52-FD6BB981404B}" dt="2022-09-23T12:52:12.253" v="57"/>
        <pc:sldMkLst>
          <pc:docMk/>
          <pc:sldMk cId="1381073971" sldId="274"/>
        </pc:sldMkLst>
      </pc:sldChg>
      <pc:sldChg chg="addCm">
        <pc:chgData name="Henry Roman" userId="28722cf9-7dac-4dc0-9220-e312c8ae96af" providerId="ADAL" clId="{E2F2F2CD-3071-4653-AA52-FD6BB981404B}" dt="2022-09-23T12:50:09.310" v="55"/>
        <pc:sldMkLst>
          <pc:docMk/>
          <pc:sldMk cId="3617261129" sldId="292"/>
        </pc:sldMkLst>
      </pc:sldChg>
      <pc:sldChg chg="addCm">
        <pc:chgData name="Henry Roman" userId="28722cf9-7dac-4dc0-9220-e312c8ae96af" providerId="ADAL" clId="{E2F2F2CD-3071-4653-AA52-FD6BB981404B}" dt="2022-09-23T12:53:29.586" v="58"/>
        <pc:sldMkLst>
          <pc:docMk/>
          <pc:sldMk cId="1055735400" sldId="293"/>
        </pc:sldMkLst>
      </pc:sldChg>
      <pc:sldChg chg="addCm">
        <pc:chgData name="Henry Roman" userId="28722cf9-7dac-4dc0-9220-e312c8ae96af" providerId="ADAL" clId="{E2F2F2CD-3071-4653-AA52-FD6BB981404B}" dt="2022-09-23T12:54:48.318" v="59"/>
        <pc:sldMkLst>
          <pc:docMk/>
          <pc:sldMk cId="1969433140" sldId="303"/>
        </pc:sldMkLst>
      </pc:sldChg>
      <pc:sldChg chg="addCm">
        <pc:chgData name="Henry Roman" userId="28722cf9-7dac-4dc0-9220-e312c8ae96af" providerId="ADAL" clId="{E2F2F2CD-3071-4653-AA52-FD6BB981404B}" dt="2022-09-23T12:44:24.698" v="0"/>
        <pc:sldMkLst>
          <pc:docMk/>
          <pc:sldMk cId="3472730120" sldId="373"/>
        </pc:sldMkLst>
      </pc:sldChg>
    </pc:docChg>
  </pc:docChgLst>
  <pc:docChgLst>
    <pc:chgData name="Landis, Elizabeth" userId="S::landis.elizabeth_epa.gov#ext#@indecon.com::f25b3125-03f0-4050-8071-b7a6fea9cfd6" providerId="AD" clId="Web-{8982BC98-740B-9852-C647-BD30C5C932A9}"/>
    <pc:docChg chg="modSld">
      <pc:chgData name="Landis, Elizabeth" userId="S::landis.elizabeth_epa.gov#ext#@indecon.com::f25b3125-03f0-4050-8071-b7a6fea9cfd6" providerId="AD" clId="Web-{8982BC98-740B-9852-C647-BD30C5C932A9}" dt="2022-12-09T03:46:29.664" v="0" actId="20577"/>
      <pc:docMkLst>
        <pc:docMk/>
      </pc:docMkLst>
      <pc:sldChg chg="modSp">
        <pc:chgData name="Landis, Elizabeth" userId="S::landis.elizabeth_epa.gov#ext#@indecon.com::f25b3125-03f0-4050-8071-b7a6fea9cfd6" providerId="AD" clId="Web-{8982BC98-740B-9852-C647-BD30C5C932A9}" dt="2022-12-09T03:46:29.664" v="0" actId="20577"/>
        <pc:sldMkLst>
          <pc:docMk/>
          <pc:sldMk cId="1078840222" sldId="299"/>
        </pc:sldMkLst>
        <pc:spChg chg="mod">
          <ac:chgData name="Landis, Elizabeth" userId="S::landis.elizabeth_epa.gov#ext#@indecon.com::f25b3125-03f0-4050-8071-b7a6fea9cfd6" providerId="AD" clId="Web-{8982BC98-740B-9852-C647-BD30C5C932A9}" dt="2022-12-09T03:46:29.664" v="0" actId="20577"/>
          <ac:spMkLst>
            <pc:docMk/>
            <pc:sldMk cId="1078840222" sldId="299"/>
            <ac:spMk id="3" creationId="{1633DFBB-A321-39DF-C6FD-5E83C44F6346}"/>
          </ac:spMkLst>
        </pc:spChg>
      </pc:sldChg>
    </pc:docChg>
  </pc:docChgLst>
  <pc:docChgLst>
    <pc:chgData name="marshall.layne@epa.gov" userId="S::urn:spo:guest#marshall.layne@epa.gov::" providerId="AD" clId="Web-{DC2FCF6D-03AE-0752-4065-CEB6DA07D62D}"/>
    <pc:docChg chg="addSld modSld modSection">
      <pc:chgData name="marshall.layne@epa.gov" userId="S::urn:spo:guest#marshall.layne@epa.gov::" providerId="AD" clId="Web-{DC2FCF6D-03AE-0752-4065-CEB6DA07D62D}" dt="2023-01-26T16:02:12.852" v="42" actId="20577"/>
      <pc:docMkLst>
        <pc:docMk/>
      </pc:docMkLst>
      <pc:sldChg chg="modSp">
        <pc:chgData name="marshall.layne@epa.gov" userId="S::urn:spo:guest#marshall.layne@epa.gov::" providerId="AD" clId="Web-{DC2FCF6D-03AE-0752-4065-CEB6DA07D62D}" dt="2023-01-26T15:55:43.450" v="2" actId="1076"/>
        <pc:sldMkLst>
          <pc:docMk/>
          <pc:sldMk cId="3463063590" sldId="268"/>
        </pc:sldMkLst>
        <pc:spChg chg="mod">
          <ac:chgData name="marshall.layne@epa.gov" userId="S::urn:spo:guest#marshall.layne@epa.gov::" providerId="AD" clId="Web-{DC2FCF6D-03AE-0752-4065-CEB6DA07D62D}" dt="2023-01-26T15:55:43.450" v="2" actId="1076"/>
          <ac:spMkLst>
            <pc:docMk/>
            <pc:sldMk cId="3463063590" sldId="268"/>
            <ac:spMk id="2" creationId="{80F8BE1D-A40A-7359-B861-E27F39AF2947}"/>
          </ac:spMkLst>
        </pc:spChg>
      </pc:sldChg>
      <pc:sldChg chg="modSp">
        <pc:chgData name="marshall.layne@epa.gov" userId="S::urn:spo:guest#marshall.layne@epa.gov::" providerId="AD" clId="Web-{DC2FCF6D-03AE-0752-4065-CEB6DA07D62D}" dt="2023-01-26T15:58:28.423" v="25" actId="20577"/>
        <pc:sldMkLst>
          <pc:docMk/>
          <pc:sldMk cId="2836773808" sldId="270"/>
        </pc:sldMkLst>
        <pc:spChg chg="mod">
          <ac:chgData name="marshall.layne@epa.gov" userId="S::urn:spo:guest#marshall.layne@epa.gov::" providerId="AD" clId="Web-{DC2FCF6D-03AE-0752-4065-CEB6DA07D62D}" dt="2023-01-26T15:58:28.423" v="25" actId="20577"/>
          <ac:spMkLst>
            <pc:docMk/>
            <pc:sldMk cId="2836773808" sldId="270"/>
            <ac:spMk id="3" creationId="{738C31C5-15CD-4062-1CF8-9EE7D3CE1E0C}"/>
          </ac:spMkLst>
        </pc:spChg>
      </pc:sldChg>
      <pc:sldChg chg="modSp">
        <pc:chgData name="marshall.layne@epa.gov" userId="S::urn:spo:guest#marshall.layne@epa.gov::" providerId="AD" clId="Web-{DC2FCF6D-03AE-0752-4065-CEB6DA07D62D}" dt="2023-01-26T15:59:11.362" v="28" actId="20577"/>
        <pc:sldMkLst>
          <pc:docMk/>
          <pc:sldMk cId="2446578647" sldId="271"/>
        </pc:sldMkLst>
        <pc:spChg chg="mod">
          <ac:chgData name="marshall.layne@epa.gov" userId="S::urn:spo:guest#marshall.layne@epa.gov::" providerId="AD" clId="Web-{DC2FCF6D-03AE-0752-4065-CEB6DA07D62D}" dt="2023-01-26T15:59:11.362" v="28" actId="20577"/>
          <ac:spMkLst>
            <pc:docMk/>
            <pc:sldMk cId="2446578647" sldId="271"/>
            <ac:spMk id="3" creationId="{C4502F47-7B2F-FA76-C797-8769A307C8A2}"/>
          </ac:spMkLst>
        </pc:spChg>
      </pc:sldChg>
      <pc:sldChg chg="modSp">
        <pc:chgData name="marshall.layne@epa.gov" userId="S::urn:spo:guest#marshall.layne@epa.gov::" providerId="AD" clId="Web-{DC2FCF6D-03AE-0752-4065-CEB6DA07D62D}" dt="2023-01-26T15:59:28.706" v="29"/>
        <pc:sldMkLst>
          <pc:docMk/>
          <pc:sldMk cId="263186484" sldId="272"/>
        </pc:sldMkLst>
        <pc:spChg chg="mod">
          <ac:chgData name="marshall.layne@epa.gov" userId="S::urn:spo:guest#marshall.layne@epa.gov::" providerId="AD" clId="Web-{DC2FCF6D-03AE-0752-4065-CEB6DA07D62D}" dt="2023-01-26T15:59:28.706" v="29"/>
          <ac:spMkLst>
            <pc:docMk/>
            <pc:sldMk cId="263186484" sldId="272"/>
            <ac:spMk id="3" creationId="{C4502F47-7B2F-FA76-C797-8769A307C8A2}"/>
          </ac:spMkLst>
        </pc:spChg>
      </pc:sldChg>
      <pc:sldChg chg="modSp">
        <pc:chgData name="marshall.layne@epa.gov" userId="S::urn:spo:guest#marshall.layne@epa.gov::" providerId="AD" clId="Web-{DC2FCF6D-03AE-0752-4065-CEB6DA07D62D}" dt="2023-01-26T16:00:00.739" v="31"/>
        <pc:sldMkLst>
          <pc:docMk/>
          <pc:sldMk cId="1381073971" sldId="274"/>
        </pc:sldMkLst>
        <pc:spChg chg="mod">
          <ac:chgData name="marshall.layne@epa.gov" userId="S::urn:spo:guest#marshall.layne@epa.gov::" providerId="AD" clId="Web-{DC2FCF6D-03AE-0752-4065-CEB6DA07D62D}" dt="2023-01-26T16:00:00.739" v="31"/>
          <ac:spMkLst>
            <pc:docMk/>
            <pc:sldMk cId="1381073971" sldId="274"/>
            <ac:spMk id="3" creationId="{C4502F47-7B2F-FA76-C797-8769A307C8A2}"/>
          </ac:spMkLst>
        </pc:spChg>
      </pc:sldChg>
      <pc:sldChg chg="modSp">
        <pc:chgData name="marshall.layne@epa.gov" userId="S::urn:spo:guest#marshall.layne@epa.gov::" providerId="AD" clId="Web-{DC2FCF6D-03AE-0752-4065-CEB6DA07D62D}" dt="2023-01-26T15:59:53.035" v="30" actId="14100"/>
        <pc:sldMkLst>
          <pc:docMk/>
          <pc:sldMk cId="631440127" sldId="280"/>
        </pc:sldMkLst>
        <pc:spChg chg="mod">
          <ac:chgData name="marshall.layne@epa.gov" userId="S::urn:spo:guest#marshall.layne@epa.gov::" providerId="AD" clId="Web-{DC2FCF6D-03AE-0752-4065-CEB6DA07D62D}" dt="2023-01-26T15:59:53.035" v="30" actId="14100"/>
          <ac:spMkLst>
            <pc:docMk/>
            <pc:sldMk cId="631440127" sldId="280"/>
            <ac:spMk id="5" creationId="{C2E3C038-2C50-ED1C-D147-BD43B30F70A4}"/>
          </ac:spMkLst>
        </pc:spChg>
      </pc:sldChg>
      <pc:sldChg chg="modSp">
        <pc:chgData name="marshall.layne@epa.gov" userId="S::urn:spo:guest#marshall.layne@epa.gov::" providerId="AD" clId="Web-{DC2FCF6D-03AE-0752-4065-CEB6DA07D62D}" dt="2023-01-26T16:00:58.803" v="37" actId="1076"/>
        <pc:sldMkLst>
          <pc:docMk/>
          <pc:sldMk cId="1055735400" sldId="293"/>
        </pc:sldMkLst>
        <pc:spChg chg="mod">
          <ac:chgData name="marshall.layne@epa.gov" userId="S::urn:spo:guest#marshall.layne@epa.gov::" providerId="AD" clId="Web-{DC2FCF6D-03AE-0752-4065-CEB6DA07D62D}" dt="2023-01-26T16:00:19.599" v="32" actId="20577"/>
          <ac:spMkLst>
            <pc:docMk/>
            <pc:sldMk cId="1055735400" sldId="293"/>
            <ac:spMk id="7" creationId="{CD992F34-5FC3-88BA-5DE7-83A7AD6A7D4E}"/>
          </ac:spMkLst>
        </pc:spChg>
        <pc:picChg chg="mod">
          <ac:chgData name="marshall.layne@epa.gov" userId="S::urn:spo:guest#marshall.layne@epa.gov::" providerId="AD" clId="Web-{DC2FCF6D-03AE-0752-4065-CEB6DA07D62D}" dt="2023-01-26T16:00:33.646" v="35" actId="1076"/>
          <ac:picMkLst>
            <pc:docMk/>
            <pc:sldMk cId="1055735400" sldId="293"/>
            <ac:picMk id="5" creationId="{B38ACF0D-4FCB-5818-B786-E001E8AFE524}"/>
          </ac:picMkLst>
        </pc:picChg>
        <pc:picChg chg="mod">
          <ac:chgData name="marshall.layne@epa.gov" userId="S::urn:spo:guest#marshall.layne@epa.gov::" providerId="AD" clId="Web-{DC2FCF6D-03AE-0752-4065-CEB6DA07D62D}" dt="2023-01-26T16:00:58.803" v="37" actId="1076"/>
          <ac:picMkLst>
            <pc:docMk/>
            <pc:sldMk cId="1055735400" sldId="293"/>
            <ac:picMk id="6" creationId="{A1F506F8-C937-E3AA-B70E-66BF1D23E48C}"/>
          </ac:picMkLst>
        </pc:picChg>
      </pc:sldChg>
      <pc:sldChg chg="modSp">
        <pc:chgData name="marshall.layne@epa.gov" userId="S::urn:spo:guest#marshall.layne@epa.gov::" providerId="AD" clId="Web-{DC2FCF6D-03AE-0752-4065-CEB6DA07D62D}" dt="2023-01-26T16:01:10.350" v="38" actId="1076"/>
        <pc:sldMkLst>
          <pc:docMk/>
          <pc:sldMk cId="792112770" sldId="294"/>
        </pc:sldMkLst>
        <pc:spChg chg="mod">
          <ac:chgData name="marshall.layne@epa.gov" userId="S::urn:spo:guest#marshall.layne@epa.gov::" providerId="AD" clId="Web-{DC2FCF6D-03AE-0752-4065-CEB6DA07D62D}" dt="2023-01-26T16:01:10.350" v="38" actId="1076"/>
          <ac:spMkLst>
            <pc:docMk/>
            <pc:sldMk cId="792112770" sldId="294"/>
            <ac:spMk id="3" creationId="{15391377-DF38-742A-BB13-90E604CC5D23}"/>
          </ac:spMkLst>
        </pc:spChg>
      </pc:sldChg>
      <pc:sldChg chg="modSp">
        <pc:chgData name="marshall.layne@epa.gov" userId="S::urn:spo:guest#marshall.layne@epa.gov::" providerId="AD" clId="Web-{DC2FCF6D-03AE-0752-4065-CEB6DA07D62D}" dt="2023-01-26T16:01:39.367" v="39"/>
        <pc:sldMkLst>
          <pc:docMk/>
          <pc:sldMk cId="1692639357" sldId="297"/>
        </pc:sldMkLst>
        <pc:spChg chg="mod">
          <ac:chgData name="marshall.layne@epa.gov" userId="S::urn:spo:guest#marshall.layne@epa.gov::" providerId="AD" clId="Web-{DC2FCF6D-03AE-0752-4065-CEB6DA07D62D}" dt="2023-01-26T16:01:39.367" v="39"/>
          <ac:spMkLst>
            <pc:docMk/>
            <pc:sldMk cId="1692639357" sldId="297"/>
            <ac:spMk id="3" creationId="{BD4A5D5D-80DA-ED90-7161-782C54C8254E}"/>
          </ac:spMkLst>
        </pc:spChg>
      </pc:sldChg>
      <pc:sldChg chg="modSp">
        <pc:chgData name="marshall.layne@epa.gov" userId="S::urn:spo:guest#marshall.layne@epa.gov::" providerId="AD" clId="Web-{DC2FCF6D-03AE-0752-4065-CEB6DA07D62D}" dt="2023-01-26T16:01:53.742" v="40" actId="20577"/>
        <pc:sldMkLst>
          <pc:docMk/>
          <pc:sldMk cId="4094649864" sldId="298"/>
        </pc:sldMkLst>
        <pc:spChg chg="mod">
          <ac:chgData name="marshall.layne@epa.gov" userId="S::urn:spo:guest#marshall.layne@epa.gov::" providerId="AD" clId="Web-{DC2FCF6D-03AE-0752-4065-CEB6DA07D62D}" dt="2023-01-26T16:01:53.742" v="40" actId="20577"/>
          <ac:spMkLst>
            <pc:docMk/>
            <pc:sldMk cId="4094649864" sldId="298"/>
            <ac:spMk id="3" creationId="{BD4A5D5D-80DA-ED90-7161-782C54C8254E}"/>
          </ac:spMkLst>
        </pc:spChg>
      </pc:sldChg>
      <pc:sldChg chg="modSp">
        <pc:chgData name="marshall.layne@epa.gov" userId="S::urn:spo:guest#marshall.layne@epa.gov::" providerId="AD" clId="Web-{DC2FCF6D-03AE-0752-4065-CEB6DA07D62D}" dt="2023-01-26T16:02:12.852" v="42" actId="20577"/>
        <pc:sldMkLst>
          <pc:docMk/>
          <pc:sldMk cId="1078840222" sldId="299"/>
        </pc:sldMkLst>
        <pc:spChg chg="mod">
          <ac:chgData name="marshall.layne@epa.gov" userId="S::urn:spo:guest#marshall.layne@epa.gov::" providerId="AD" clId="Web-{DC2FCF6D-03AE-0752-4065-CEB6DA07D62D}" dt="2023-01-26T16:02:12.852" v="42" actId="20577"/>
          <ac:spMkLst>
            <pc:docMk/>
            <pc:sldMk cId="1078840222" sldId="299"/>
            <ac:spMk id="3" creationId="{1633DFBB-A321-39DF-C6FD-5E83C44F6346}"/>
          </ac:spMkLst>
        </pc:spChg>
      </pc:sldChg>
      <pc:sldChg chg="addSp delSp modSp">
        <pc:chgData name="marshall.layne@epa.gov" userId="S::urn:spo:guest#marshall.layne@epa.gov::" providerId="AD" clId="Web-{DC2FCF6D-03AE-0752-4065-CEB6DA07D62D}" dt="2023-01-26T15:58:14.486" v="24" actId="1076"/>
        <pc:sldMkLst>
          <pc:docMk/>
          <pc:sldMk cId="3472730120" sldId="373"/>
        </pc:sldMkLst>
        <pc:spChg chg="del mod">
          <ac:chgData name="marshall.layne@epa.gov" userId="S::urn:spo:guest#marshall.layne@epa.gov::" providerId="AD" clId="Web-{DC2FCF6D-03AE-0752-4065-CEB6DA07D62D}" dt="2023-01-26T15:57:58.612" v="21"/>
          <ac:spMkLst>
            <pc:docMk/>
            <pc:sldMk cId="3472730120" sldId="373"/>
            <ac:spMk id="4" creationId="{8BF068EC-BB00-F6A3-217F-8D7E3C783A81}"/>
          </ac:spMkLst>
        </pc:spChg>
        <pc:spChg chg="del mod">
          <ac:chgData name="marshall.layne@epa.gov" userId="S::urn:spo:guest#marshall.layne@epa.gov::" providerId="AD" clId="Web-{DC2FCF6D-03AE-0752-4065-CEB6DA07D62D}" dt="2023-01-26T15:57:38.734" v="14"/>
          <ac:spMkLst>
            <pc:docMk/>
            <pc:sldMk cId="3472730120" sldId="373"/>
            <ac:spMk id="6" creationId="{239370C7-7055-FF4B-2CA7-8CC707F19C4F}"/>
          </ac:spMkLst>
        </pc:spChg>
        <pc:spChg chg="mod">
          <ac:chgData name="marshall.layne@epa.gov" userId="S::urn:spo:guest#marshall.layne@epa.gov::" providerId="AD" clId="Web-{DC2FCF6D-03AE-0752-4065-CEB6DA07D62D}" dt="2023-01-26T15:57:52.704" v="18" actId="20577"/>
          <ac:spMkLst>
            <pc:docMk/>
            <pc:sldMk cId="3472730120" sldId="373"/>
            <ac:spMk id="7" creationId="{07A61A5F-C04C-1C8F-0580-A981E84E948F}"/>
          </ac:spMkLst>
        </pc:spChg>
        <pc:spChg chg="del mod">
          <ac:chgData name="marshall.layne@epa.gov" userId="S::urn:spo:guest#marshall.layne@epa.gov::" providerId="AD" clId="Web-{DC2FCF6D-03AE-0752-4065-CEB6DA07D62D}" dt="2023-01-26T15:57:21.562" v="10"/>
          <ac:spMkLst>
            <pc:docMk/>
            <pc:sldMk cId="3472730120" sldId="373"/>
            <ac:spMk id="39" creationId="{F381B153-645C-42DC-95D7-EE9F0518F605}"/>
          </ac:spMkLst>
        </pc:spChg>
        <pc:grpChg chg="add mod">
          <ac:chgData name="marshall.layne@epa.gov" userId="S::urn:spo:guest#marshall.layne@epa.gov::" providerId="AD" clId="Web-{DC2FCF6D-03AE-0752-4065-CEB6DA07D62D}" dt="2023-01-26T15:58:06.048" v="22" actId="1076"/>
          <ac:grpSpMkLst>
            <pc:docMk/>
            <pc:sldMk cId="3472730120" sldId="373"/>
            <ac:grpSpMk id="3" creationId="{A29DE5F3-EF0C-A330-E47D-46119BC567F4}"/>
          </ac:grpSpMkLst>
        </pc:grpChg>
        <pc:grpChg chg="mod">
          <ac:chgData name="marshall.layne@epa.gov" userId="S::urn:spo:guest#marshall.layne@epa.gov::" providerId="AD" clId="Web-{DC2FCF6D-03AE-0752-4065-CEB6DA07D62D}" dt="2023-01-26T15:58:14.486" v="24" actId="1076"/>
          <ac:grpSpMkLst>
            <pc:docMk/>
            <pc:sldMk cId="3472730120" sldId="373"/>
            <ac:grpSpMk id="78" creationId="{FDA606EB-AD39-4274-8C50-B0D69E35B93A}"/>
          </ac:grpSpMkLst>
        </pc:grpChg>
      </pc:sldChg>
      <pc:sldChg chg="addSp delSp modSp add replId">
        <pc:chgData name="marshall.layne@epa.gov" userId="S::urn:spo:guest#marshall.layne@epa.gov::" providerId="AD" clId="Web-{DC2FCF6D-03AE-0752-4065-CEB6DA07D62D}" dt="2023-01-26T15:56:57.468" v="8" actId="20577"/>
        <pc:sldMkLst>
          <pc:docMk/>
          <pc:sldMk cId="3868910013" sldId="1100"/>
        </pc:sldMkLst>
        <pc:spChg chg="del">
          <ac:chgData name="marshall.layne@epa.gov" userId="S::urn:spo:guest#marshall.layne@epa.gov::" providerId="AD" clId="Web-{DC2FCF6D-03AE-0752-4065-CEB6DA07D62D}" dt="2023-01-26T15:56:24.388" v="4"/>
          <ac:spMkLst>
            <pc:docMk/>
            <pc:sldMk cId="3868910013" sldId="1100"/>
            <ac:spMk id="2" creationId="{A127E244-579D-7546-736D-6B0A64ED422B}"/>
          </ac:spMkLst>
        </pc:spChg>
        <pc:spChg chg="mod">
          <ac:chgData name="marshall.layne@epa.gov" userId="S::urn:spo:guest#marshall.layne@epa.gov::" providerId="AD" clId="Web-{DC2FCF6D-03AE-0752-4065-CEB6DA07D62D}" dt="2023-01-26T15:56:57.468" v="8" actId="20577"/>
          <ac:spMkLst>
            <pc:docMk/>
            <pc:sldMk cId="3868910013" sldId="1100"/>
            <ac:spMk id="3" creationId="{44A529D0-168F-80A0-709A-A7023D631DFF}"/>
          </ac:spMkLst>
        </pc:spChg>
        <pc:spChg chg="add mod">
          <ac:chgData name="marshall.layne@epa.gov" userId="S::urn:spo:guest#marshall.layne@epa.gov::" providerId="AD" clId="Web-{DC2FCF6D-03AE-0752-4065-CEB6DA07D62D}" dt="2023-01-26T15:56:24.388" v="4"/>
          <ac:spMkLst>
            <pc:docMk/>
            <pc:sldMk cId="3868910013" sldId="1100"/>
            <ac:spMk id="6" creationId="{08BC4DDB-D5A5-7DE8-AEBC-D54096591072}"/>
          </ac:spMkLst>
        </pc:spChg>
      </pc:sldChg>
    </pc:docChg>
  </pc:docChgLst>
  <pc:docChgLst>
    <pc:chgData name="Mei Collins" userId="f58710cf-9b7c-4342-a50c-dd3de50b0186" providerId="ADAL" clId="{4AD25A0A-98C0-48B9-A852-BD1BAE0461CE}"/>
    <pc:docChg chg="addSld modSld">
      <pc:chgData name="Mei Collins" userId="f58710cf-9b7c-4342-a50c-dd3de50b0186" providerId="ADAL" clId="{4AD25A0A-98C0-48B9-A852-BD1BAE0461CE}" dt="2022-12-28T17:31:37.536" v="7"/>
      <pc:docMkLst>
        <pc:docMk/>
      </pc:docMkLst>
      <pc:sldChg chg="modSp mod">
        <pc:chgData name="Mei Collins" userId="f58710cf-9b7c-4342-a50c-dd3de50b0186" providerId="ADAL" clId="{4AD25A0A-98C0-48B9-A852-BD1BAE0461CE}" dt="2022-12-28T17:16:13.101" v="6" actId="207"/>
        <pc:sldMkLst>
          <pc:docMk/>
          <pc:sldMk cId="1078840222" sldId="299"/>
        </pc:sldMkLst>
        <pc:spChg chg="mod">
          <ac:chgData name="Mei Collins" userId="f58710cf-9b7c-4342-a50c-dd3de50b0186" providerId="ADAL" clId="{4AD25A0A-98C0-48B9-A852-BD1BAE0461CE}" dt="2022-12-28T17:16:13.101" v="6" actId="207"/>
          <ac:spMkLst>
            <pc:docMk/>
            <pc:sldMk cId="1078840222" sldId="299"/>
            <ac:spMk id="3" creationId="{1633DFBB-A321-39DF-C6FD-5E83C44F6346}"/>
          </ac:spMkLst>
        </pc:spChg>
      </pc:sldChg>
      <pc:sldChg chg="add">
        <pc:chgData name="Mei Collins" userId="f58710cf-9b7c-4342-a50c-dd3de50b0186" providerId="ADAL" clId="{4AD25A0A-98C0-48B9-A852-BD1BAE0461CE}" dt="2022-12-28T17:31:37.536" v="7"/>
        <pc:sldMkLst>
          <pc:docMk/>
          <pc:sldMk cId="51279317" sldId="1099"/>
        </pc:sldMkLst>
      </pc:sldChg>
    </pc:docChg>
  </pc:docChgLst>
  <pc:docChgLst>
    <pc:chgData name="Mei Collins" userId="S::mcollins@indecon.com::f58710cf-9b7c-4342-a50c-dd3de50b0186" providerId="AD" clId="Web-{5BA51BE3-0593-031B-9D9D-3B1FDD97CDA0}"/>
    <pc:docChg chg="modSld">
      <pc:chgData name="Mei Collins" userId="S::mcollins@indecon.com::f58710cf-9b7c-4342-a50c-dd3de50b0186" providerId="AD" clId="Web-{5BA51BE3-0593-031B-9D9D-3B1FDD97CDA0}" dt="2022-09-23T20:50:06.964" v="112"/>
      <pc:docMkLst>
        <pc:docMk/>
      </pc:docMkLst>
      <pc:sldChg chg="modCm modNotes">
        <pc:chgData name="Mei Collins" userId="S::mcollins@indecon.com::f58710cf-9b7c-4342-a50c-dd3de50b0186" providerId="AD" clId="Web-{5BA51BE3-0593-031B-9D9D-3B1FDD97CDA0}" dt="2022-09-23T20:50:06.964" v="112"/>
        <pc:sldMkLst>
          <pc:docMk/>
          <pc:sldMk cId="3472730120" sldId="37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D818D7-DF4E-4C59-9BBA-548250DAC33A}" type="datetimeFigureOut">
              <a:rPr lang="en-US" smtClean="0"/>
              <a:t>3/3/2023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900A82-9926-4DBA-8BA5-A22EEB8ACF8E}" type="slidenum">
              <a:rPr lang="en-US" smtClean="0"/>
              <a:t>‹#›</a:t>
            </a:fld>
            <a:endParaRPr lang="en-US" dirty="0"/>
          </a:p>
        </p:txBody>
      </p:sp>
    </p:spTree>
    <p:extLst>
      <p:ext uri="{BB962C8B-B14F-4D97-AF65-F5344CB8AC3E}">
        <p14:creationId xmlns:p14="http://schemas.microsoft.com/office/powerpoint/2010/main" val="284234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C900A82-9926-4DBA-8BA5-A22EEB8ACF8E}" type="slidenum">
              <a:rPr lang="en-US" smtClean="0"/>
              <a:t>1</a:t>
            </a:fld>
            <a:endParaRPr lang="en-US" dirty="0"/>
          </a:p>
        </p:txBody>
      </p:sp>
    </p:spTree>
    <p:extLst>
      <p:ext uri="{BB962C8B-B14F-4D97-AF65-F5344CB8AC3E}">
        <p14:creationId xmlns:p14="http://schemas.microsoft.com/office/powerpoint/2010/main" val="2937125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Public participation is an overarching process in air quality management planning. In every step of the process, from developing monitoring systems in your city to setting air quality goals, public participation can and should be incorporated. Public involvement can bring more knowledge to the table, addresses social and economic needs, and increase community ownership and compliance. </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FF7AF32-7756-4E36-8160-7EBD0058999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835506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 Conference</a:t>
            </a:r>
            <a:r>
              <a:rPr lang="en-US" baseline="0" dirty="0"/>
              <a:t> on Environment and Development met in Rio in June 1992</a:t>
            </a:r>
          </a:p>
          <a:p>
            <a:endParaRPr lang="en-US" baseline="0" dirty="0"/>
          </a:p>
          <a:p>
            <a:r>
              <a:rPr lang="en-US" baseline="0" dirty="0"/>
              <a:t>Principle 4: To achieve sustainable development, environmental protection shall constitute an integral part of the development process and cannot be considered in isolation from it. </a:t>
            </a:r>
          </a:p>
          <a:p>
            <a:endParaRPr lang="en-US" baseline="0" dirty="0"/>
          </a:p>
          <a:p>
            <a:r>
              <a:rPr lang="en-US" baseline="0" dirty="0"/>
              <a:t>Principle 10: Environmental issues are best handled with the participation of all concerned citizens at the relevant level. At the national level, each individual shall have appropriate access to information concerning the environment that is held by public authorities, including information on hazardous materials and activities in their communities, and the opportunity to participate in decision-making process. States shall facilitate and encourage public awareness and participation by making information widely available. Effective access to judicial and administrative proceedings, including redress and remedy, shall be provided. </a:t>
            </a:r>
            <a:endParaRPr lang="en-US" dirty="0"/>
          </a:p>
          <a:p>
            <a:endParaRPr lang="en-US" dirty="0"/>
          </a:p>
        </p:txBody>
      </p:sp>
      <p:sp>
        <p:nvSpPr>
          <p:cNvPr id="4" name="Slide Number Placeholder 3"/>
          <p:cNvSpPr>
            <a:spLocks noGrp="1"/>
          </p:cNvSpPr>
          <p:nvPr>
            <p:ph type="sldNum" sz="quarter" idx="5"/>
          </p:nvPr>
        </p:nvSpPr>
        <p:spPr/>
        <p:txBody>
          <a:bodyPr/>
          <a:lstStyle/>
          <a:p>
            <a:fld id="{9C900A82-9926-4DBA-8BA5-A22EEB8ACF8E}" type="slidenum">
              <a:rPr lang="en-US" smtClean="0"/>
              <a:t>7</a:t>
            </a:fld>
            <a:endParaRPr lang="en-US" dirty="0"/>
          </a:p>
        </p:txBody>
      </p:sp>
    </p:spTree>
    <p:extLst>
      <p:ext uri="{BB962C8B-B14F-4D97-AF65-F5344CB8AC3E}">
        <p14:creationId xmlns:p14="http://schemas.microsoft.com/office/powerpoint/2010/main" val="6169911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80000"/>
              </a:lnSpc>
              <a:buNone/>
            </a:pPr>
            <a:r>
              <a:rPr lang="en-US" sz="2400" dirty="0"/>
              <a:t>Implementing Principle 10 - Guidelines for the Development of National Legislation on:  </a:t>
            </a:r>
          </a:p>
          <a:p>
            <a:pPr marL="0" indent="0">
              <a:lnSpc>
                <a:spcPct val="80000"/>
              </a:lnSpc>
              <a:buNone/>
            </a:pPr>
            <a:endParaRPr lang="en-US" sz="2400" dirty="0"/>
          </a:p>
          <a:p>
            <a:pPr marL="0" indent="0">
              <a:lnSpc>
                <a:spcPct val="80000"/>
              </a:lnSpc>
              <a:buNone/>
            </a:pPr>
            <a:r>
              <a:rPr lang="en-US" sz="2400" dirty="0"/>
              <a:t>Access to information</a:t>
            </a:r>
          </a:p>
          <a:p>
            <a:pPr marL="342900" lvl="1" indent="0">
              <a:lnSpc>
                <a:spcPct val="80000"/>
              </a:lnSpc>
              <a:buNone/>
            </a:pPr>
            <a:r>
              <a:rPr lang="en-US" sz="2100" dirty="0"/>
              <a:t>•  Openness and transparency in decision making</a:t>
            </a:r>
          </a:p>
          <a:p>
            <a:pPr marL="342900" lvl="1" indent="0">
              <a:lnSpc>
                <a:spcPct val="80000"/>
              </a:lnSpc>
              <a:buNone/>
            </a:pPr>
            <a:r>
              <a:rPr lang="en-US" sz="2100" dirty="0"/>
              <a:t>•  More efficient and effective environmental regulations</a:t>
            </a:r>
          </a:p>
          <a:p>
            <a:pPr marL="0" indent="0">
              <a:lnSpc>
                <a:spcPct val="80000"/>
              </a:lnSpc>
              <a:buNone/>
            </a:pPr>
            <a:endParaRPr lang="en-US" sz="2400" dirty="0"/>
          </a:p>
          <a:p>
            <a:pPr marL="0" indent="0">
              <a:lnSpc>
                <a:spcPct val="80000"/>
              </a:lnSpc>
              <a:buNone/>
            </a:pPr>
            <a:r>
              <a:rPr lang="en-US" sz="2400" dirty="0"/>
              <a:t>Public participation</a:t>
            </a:r>
          </a:p>
          <a:p>
            <a:pPr marL="342900" lvl="1" indent="0">
              <a:lnSpc>
                <a:spcPct val="80000"/>
              </a:lnSpc>
              <a:buNone/>
            </a:pPr>
            <a:r>
              <a:rPr lang="en-US" sz="2100" dirty="0"/>
              <a:t>•  Informed citizen participation</a:t>
            </a:r>
          </a:p>
          <a:p>
            <a:pPr marL="342900" lvl="1" indent="0">
              <a:lnSpc>
                <a:spcPct val="80000"/>
              </a:lnSpc>
              <a:buNone/>
            </a:pPr>
            <a:r>
              <a:rPr lang="en-US" sz="2100" dirty="0"/>
              <a:t>•  Mechanism for integrating citizen concerns into public policy making  </a:t>
            </a:r>
          </a:p>
          <a:p>
            <a:pPr marL="342900" lvl="1" indent="0">
              <a:lnSpc>
                <a:spcPct val="80000"/>
              </a:lnSpc>
              <a:buNone/>
            </a:pPr>
            <a:r>
              <a:rPr lang="en-US" sz="2100" dirty="0"/>
              <a:t>•  Enhanced ability of governments to respond to public concerns and        demands, build consensus, improve acceptance of and compliance with   environmental decisions</a:t>
            </a:r>
          </a:p>
          <a:p>
            <a:pPr marL="342900" lvl="1" indent="0">
              <a:lnSpc>
                <a:spcPct val="80000"/>
              </a:lnSpc>
              <a:buNone/>
            </a:pPr>
            <a:r>
              <a:rPr lang="en-US" sz="2100" dirty="0"/>
              <a:t>•  Build ownership of the decisions</a:t>
            </a:r>
          </a:p>
          <a:p>
            <a:pPr marL="342900" lvl="1" indent="0">
              <a:lnSpc>
                <a:spcPct val="80000"/>
              </a:lnSpc>
              <a:buNone/>
            </a:pPr>
            <a:endParaRPr lang="en-US" sz="2100" dirty="0"/>
          </a:p>
          <a:p>
            <a:pPr marL="0" indent="0">
              <a:lnSpc>
                <a:spcPct val="80000"/>
              </a:lnSpc>
              <a:buNone/>
            </a:pPr>
            <a:r>
              <a:rPr lang="en-US" sz="2400" dirty="0"/>
              <a:t>Access to justice</a:t>
            </a:r>
          </a:p>
          <a:p>
            <a:pPr marL="342900" lvl="1" indent="0">
              <a:lnSpc>
                <a:spcPct val="80000"/>
              </a:lnSpc>
              <a:buNone/>
            </a:pPr>
            <a:r>
              <a:rPr lang="en-US" sz="2100" dirty="0"/>
              <a:t>•  Protecting the rights to access o information and participation</a:t>
            </a:r>
          </a:p>
          <a:p>
            <a:pPr marL="342900" lvl="1" indent="0">
              <a:lnSpc>
                <a:spcPct val="80000"/>
              </a:lnSpc>
              <a:buNone/>
            </a:pPr>
            <a:r>
              <a:rPr lang="en-US" sz="2100" dirty="0"/>
              <a:t>•  Questioning decisions</a:t>
            </a:r>
          </a:p>
          <a:p>
            <a:pPr marL="342900" lvl="1" indent="0">
              <a:lnSpc>
                <a:spcPct val="80000"/>
              </a:lnSpc>
              <a:buNone/>
            </a:pPr>
            <a:r>
              <a:rPr lang="en-US" sz="2100" dirty="0"/>
              <a:t>•  Competent legal bodies to protect environmental rights</a:t>
            </a:r>
          </a:p>
          <a:p>
            <a:pPr marL="342900" lvl="1" indent="0">
              <a:lnSpc>
                <a:spcPct val="80000"/>
              </a:lnSpc>
              <a:buNone/>
            </a:pPr>
            <a:r>
              <a:rPr lang="en-US" sz="2100" dirty="0"/>
              <a:t>•  Independent and expeditious judicial processes for environmental damage</a:t>
            </a:r>
          </a:p>
          <a:p>
            <a:endParaRPr lang="en-US" dirty="0"/>
          </a:p>
        </p:txBody>
      </p:sp>
      <p:sp>
        <p:nvSpPr>
          <p:cNvPr id="4" name="Slide Number Placeholder 3"/>
          <p:cNvSpPr>
            <a:spLocks noGrp="1"/>
          </p:cNvSpPr>
          <p:nvPr>
            <p:ph type="sldNum" sz="quarter" idx="5"/>
          </p:nvPr>
        </p:nvSpPr>
        <p:spPr/>
        <p:txBody>
          <a:bodyPr/>
          <a:lstStyle/>
          <a:p>
            <a:fld id="{9C900A82-9926-4DBA-8BA5-A22EEB8ACF8E}" type="slidenum">
              <a:rPr lang="en-US" smtClean="0"/>
              <a:t>8</a:t>
            </a:fld>
            <a:endParaRPr lang="en-US" dirty="0"/>
          </a:p>
        </p:txBody>
      </p:sp>
    </p:spTree>
    <p:extLst>
      <p:ext uri="{BB962C8B-B14F-4D97-AF65-F5344CB8AC3E}">
        <p14:creationId xmlns:p14="http://schemas.microsoft.com/office/powerpoint/2010/main" val="5271220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AARHUS: United Nations Economic Commission for Europe (UNECE) adopted to establish a number of rights of the public in regard to the environment: </a:t>
            </a:r>
          </a:p>
          <a:p>
            <a:r>
              <a:rPr lang="en-US" dirty="0"/>
              <a:t> - right of everyone to receive environmental information that is held by public authorities</a:t>
            </a:r>
          </a:p>
          <a:p>
            <a:pPr marL="171450" indent="-171450">
              <a:buFontTx/>
              <a:buChar char="-"/>
            </a:pPr>
            <a:r>
              <a:rPr lang="en-US" dirty="0"/>
              <a:t>Right to participate in environmental decision-making</a:t>
            </a:r>
          </a:p>
          <a:p>
            <a:pPr marL="171450" indent="-171450">
              <a:buFontTx/>
              <a:buChar char="-"/>
            </a:pPr>
            <a:r>
              <a:rPr lang="en-US" dirty="0"/>
              <a:t>Right to review procedures to challenge public decisions that have been made</a:t>
            </a:r>
          </a:p>
          <a:p>
            <a:pPr marL="171450" indent="-171450">
              <a:buFontTx/>
              <a:buChar char="-"/>
            </a:pPr>
            <a:endParaRPr lang="en-US" dirty="0"/>
          </a:p>
          <a:p>
            <a:pPr marL="0" indent="0">
              <a:buFontTx/>
              <a:buNone/>
            </a:pPr>
            <a:r>
              <a:rPr lang="en-US" dirty="0"/>
              <a:t>Malmo declaration: “The role of civil society at all levels should be strengthened through freedom of access to environmental information to all, broad participation in environmental decision-making, as well as access to justice on environmental issues. Governments should promote conditions to facilitate the ability of all parts of society to have a voice and to play an active role in creating a sustainable future.”</a:t>
            </a:r>
          </a:p>
          <a:p>
            <a:pPr marL="0" indent="0">
              <a:buFontTx/>
              <a:buNone/>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dirty="0"/>
              <a:t>Inter-American Strategy for the Promotion of Public Participation in Sustainable Development in Decision Making (2001) is a report developed by the Organization of American States</a:t>
            </a:r>
          </a:p>
          <a:p>
            <a:pPr marL="0" indent="0">
              <a:buFontTx/>
              <a:buNone/>
            </a:pPr>
            <a:endParaRPr lang="en-US" dirty="0"/>
          </a:p>
        </p:txBody>
      </p:sp>
      <p:sp>
        <p:nvSpPr>
          <p:cNvPr id="4" name="Slide Number Placeholder 3"/>
          <p:cNvSpPr>
            <a:spLocks noGrp="1"/>
          </p:cNvSpPr>
          <p:nvPr>
            <p:ph type="sldNum" sz="quarter" idx="5"/>
          </p:nvPr>
        </p:nvSpPr>
        <p:spPr/>
        <p:txBody>
          <a:bodyPr/>
          <a:lstStyle/>
          <a:p>
            <a:fld id="{9C900A82-9926-4DBA-8BA5-A22EEB8ACF8E}" type="slidenum">
              <a:rPr lang="en-US" smtClean="0"/>
              <a:t>9</a:t>
            </a:fld>
            <a:endParaRPr lang="en-US" dirty="0"/>
          </a:p>
        </p:txBody>
      </p:sp>
    </p:spTree>
    <p:extLst>
      <p:ext uri="{BB962C8B-B14F-4D97-AF65-F5344CB8AC3E}">
        <p14:creationId xmlns:p14="http://schemas.microsoft.com/office/powerpoint/2010/main" val="20680005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C900A82-9926-4DBA-8BA5-A22EEB8ACF8E}" type="slidenum">
              <a:rPr lang="en-US" smtClean="0"/>
              <a:t>10</a:t>
            </a:fld>
            <a:endParaRPr lang="en-US" dirty="0"/>
          </a:p>
        </p:txBody>
      </p:sp>
    </p:spTree>
    <p:extLst>
      <p:ext uri="{BB962C8B-B14F-4D97-AF65-F5344CB8AC3E}">
        <p14:creationId xmlns:p14="http://schemas.microsoft.com/office/powerpoint/2010/main" val="11245183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People should have a say in decisions that affect their lives</a:t>
            </a:r>
          </a:p>
          <a:p>
            <a:r>
              <a:rPr lang="en-US" dirty="0"/>
              <a:t>Includes the promise that the public’s contribution will influence decisions</a:t>
            </a:r>
          </a:p>
          <a:p>
            <a:r>
              <a:rPr lang="en-US" dirty="0"/>
              <a:t>Communicate the interests of the participants and meet their process needs</a:t>
            </a:r>
          </a:p>
          <a:p>
            <a:r>
              <a:rPr lang="en-US" dirty="0"/>
              <a:t>Seek out and involve those potentially affected</a:t>
            </a:r>
          </a:p>
          <a:p>
            <a:r>
              <a:rPr lang="en-US" dirty="0"/>
              <a:t>Participants help define how they participate</a:t>
            </a:r>
          </a:p>
          <a:p>
            <a:r>
              <a:rPr lang="en-US" dirty="0"/>
              <a:t>Provide participants with the information needed to participate in a meaningful way</a:t>
            </a:r>
          </a:p>
          <a:p>
            <a:r>
              <a:rPr lang="en-US" dirty="0"/>
              <a:t>Communicate to participants how their input affected the decision</a:t>
            </a:r>
          </a:p>
          <a:p>
            <a:endParaRPr lang="en-US" dirty="0"/>
          </a:p>
        </p:txBody>
      </p:sp>
      <p:sp>
        <p:nvSpPr>
          <p:cNvPr id="4" name="Slide Number Placeholder 3"/>
          <p:cNvSpPr>
            <a:spLocks noGrp="1"/>
          </p:cNvSpPr>
          <p:nvPr>
            <p:ph type="sldNum" sz="quarter" idx="5"/>
          </p:nvPr>
        </p:nvSpPr>
        <p:spPr/>
        <p:txBody>
          <a:bodyPr/>
          <a:lstStyle/>
          <a:p>
            <a:fld id="{73F926EE-9791-4C30-B92D-E8E41466048B}" type="slidenum">
              <a:rPr lang="en-US" smtClean="0"/>
              <a:t>11</a:t>
            </a:fld>
            <a:endParaRPr lang="en-US"/>
          </a:p>
        </p:txBody>
      </p:sp>
    </p:spTree>
    <p:extLst>
      <p:ext uri="{BB962C8B-B14F-4D97-AF65-F5344CB8AC3E}">
        <p14:creationId xmlns:p14="http://schemas.microsoft.com/office/powerpoint/2010/main" val="33882223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choosing where to implement 3 air quality monitors at different spots in the city</a:t>
            </a:r>
          </a:p>
          <a:p>
            <a:endParaRPr lang="en-US" dirty="0"/>
          </a:p>
          <a:p>
            <a:pPr marL="171450" indent="-171450">
              <a:buFontTx/>
              <a:buChar char="-"/>
            </a:pPr>
            <a:r>
              <a:rPr lang="en-US" dirty="0"/>
              <a:t>Public may consider this issue significant if they are concerned about a pollution hotspot near their residence</a:t>
            </a:r>
          </a:p>
          <a:p>
            <a:pPr marL="171450" indent="-171450">
              <a:buFontTx/>
              <a:buChar char="-"/>
            </a:pPr>
            <a:r>
              <a:rPr lang="en-US" dirty="0"/>
              <a:t>Final decision could have an impact on actions taken to reduce air pollution near peoples’ homes</a:t>
            </a:r>
          </a:p>
          <a:p>
            <a:pPr marL="171450" indent="-171450">
              <a:buFontTx/>
              <a:buChar char="-"/>
            </a:pPr>
            <a:r>
              <a:rPr lang="en-US" dirty="0"/>
              <a:t>May not be a high level of controversy, but still of interest to the public</a:t>
            </a:r>
          </a:p>
          <a:p>
            <a:pPr marL="171450" indent="-171450">
              <a:buFontTx/>
              <a:buChar char="-"/>
            </a:pPr>
            <a:r>
              <a:rPr lang="en-US" dirty="0"/>
              <a:t>Could open public comment or hold a forum</a:t>
            </a:r>
          </a:p>
          <a:p>
            <a:pPr marL="171450" indent="-171450">
              <a:buFontTx/>
              <a:buChar char="-"/>
            </a:pPr>
            <a:r>
              <a:rPr lang="en-US" dirty="0"/>
              <a:t>Involving the public also brings benefits, as it can allow for crowd-sourcing of potential pollution hotspots in the city</a:t>
            </a:r>
          </a:p>
        </p:txBody>
      </p:sp>
      <p:sp>
        <p:nvSpPr>
          <p:cNvPr id="4" name="Slide Number Placeholder 3"/>
          <p:cNvSpPr>
            <a:spLocks noGrp="1"/>
          </p:cNvSpPr>
          <p:nvPr>
            <p:ph type="sldNum" sz="quarter" idx="5"/>
          </p:nvPr>
        </p:nvSpPr>
        <p:spPr/>
        <p:txBody>
          <a:bodyPr/>
          <a:lstStyle/>
          <a:p>
            <a:fld id="{9C900A82-9926-4DBA-8BA5-A22EEB8ACF8E}" type="slidenum">
              <a:rPr lang="en-US" smtClean="0"/>
              <a:t>12</a:t>
            </a:fld>
            <a:endParaRPr lang="en-US" dirty="0"/>
          </a:p>
        </p:txBody>
      </p:sp>
    </p:spTree>
    <p:extLst>
      <p:ext uri="{BB962C8B-B14F-4D97-AF65-F5344CB8AC3E}">
        <p14:creationId xmlns:p14="http://schemas.microsoft.com/office/powerpoint/2010/main" val="1721854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Different levels of public participation can have different impacts on the public, and they can be matched to the potential impact of proposed actions</a:t>
            </a:r>
          </a:p>
          <a:p>
            <a:pPr marL="171450" indent="-171450">
              <a:buFontTx/>
              <a:buChar char="-"/>
            </a:pPr>
            <a:r>
              <a:rPr lang="en-US" dirty="0"/>
              <a:t>Promises to the public can range from keeping the public informed to giving decision-making power to the public</a:t>
            </a:r>
          </a:p>
          <a:p>
            <a:pPr marL="171450" indent="-171450">
              <a:buFontTx/>
              <a:buChar char="-"/>
            </a:pPr>
            <a:r>
              <a:rPr lang="en-US" dirty="0"/>
              <a:t>Tools can range from fact sheets to ballots and delegated decisions</a:t>
            </a:r>
          </a:p>
        </p:txBody>
      </p:sp>
      <p:sp>
        <p:nvSpPr>
          <p:cNvPr id="4" name="Slide Number Placeholder 3"/>
          <p:cNvSpPr>
            <a:spLocks noGrp="1"/>
          </p:cNvSpPr>
          <p:nvPr>
            <p:ph type="sldNum" sz="quarter" idx="5"/>
          </p:nvPr>
        </p:nvSpPr>
        <p:spPr/>
        <p:txBody>
          <a:bodyPr/>
          <a:lstStyle/>
          <a:p>
            <a:fld id="{9C900A82-9926-4DBA-8BA5-A22EEB8ACF8E}" type="slidenum">
              <a:rPr lang="en-US" smtClean="0"/>
              <a:t>13</a:t>
            </a:fld>
            <a:endParaRPr lang="en-US" dirty="0"/>
          </a:p>
        </p:txBody>
      </p:sp>
    </p:spTree>
    <p:extLst>
      <p:ext uri="{BB962C8B-B14F-4D97-AF65-F5344CB8AC3E}">
        <p14:creationId xmlns:p14="http://schemas.microsoft.com/office/powerpoint/2010/main" val="7104852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9" name="Isosceles Triangle 18"/>
          <p:cNvSpPr/>
          <p:nvPr/>
        </p:nvSpPr>
        <p:spPr>
          <a:xfrm rot="10800000">
            <a:off x="0" y="0"/>
            <a:ext cx="842596" cy="5666154"/>
          </a:xfrm>
          <a:prstGeom prst="triangle">
            <a:avLst>
              <a:gd name="adj" fmla="val 100000"/>
            </a:avLst>
          </a:prstGeom>
          <a:solidFill>
            <a:schemeClr val="accent2">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507067" y="2804584"/>
            <a:ext cx="7766936" cy="1646302"/>
          </a:xfrm>
        </p:spPr>
        <p:txBody>
          <a:bodyPr anchor="b">
            <a:noAutofit/>
          </a:bodyPr>
          <a:lstStyle>
            <a:lvl1pPr algn="r">
              <a:defRPr sz="5400">
                <a:solidFill>
                  <a:schemeClr val="accent1"/>
                </a:solidFill>
                <a:latin typeface="Tw Cen MT" panose="020B0602020104020603" pitchFamily="34" charset="0"/>
              </a:defRPr>
            </a:lvl1pPr>
          </a:lstStyle>
          <a:p>
            <a:r>
              <a:rPr lang="en-US" dirty="0"/>
              <a:t>Click to edit Master title style</a:t>
            </a:r>
          </a:p>
        </p:txBody>
      </p:sp>
      <p:sp>
        <p:nvSpPr>
          <p:cNvPr id="3" name="Subtitle 2"/>
          <p:cNvSpPr>
            <a:spLocks noGrp="1"/>
          </p:cNvSpPr>
          <p:nvPr>
            <p:ph type="subTitle" idx="1" hasCustomPrompt="1"/>
          </p:nvPr>
        </p:nvSpPr>
        <p:spPr>
          <a:xfrm>
            <a:off x="1507067" y="4450883"/>
            <a:ext cx="7766936" cy="1096899"/>
          </a:xfrm>
        </p:spPr>
        <p:txBody>
          <a:bodyPr anchor="t"/>
          <a:lstStyle>
            <a:lvl1pPr marL="0" indent="0" algn="r">
              <a:buNone/>
              <a:defRPr>
                <a:solidFill>
                  <a:schemeClr val="tx1">
                    <a:lumMod val="50000"/>
                    <a:lumOff val="50000"/>
                  </a:schemeClr>
                </a:solidFill>
                <a:latin typeface="Tw Cen MT" panose="020B0602020104020603"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 / Date</a:t>
            </a:r>
          </a:p>
        </p:txBody>
      </p:sp>
      <p:sp>
        <p:nvSpPr>
          <p:cNvPr id="4" name="Date Placeholder 3"/>
          <p:cNvSpPr>
            <a:spLocks noGrp="1"/>
          </p:cNvSpPr>
          <p:nvPr>
            <p:ph type="dt" sz="half" idx="10"/>
          </p:nvPr>
        </p:nvSpPr>
        <p:spPr/>
        <p:txBody>
          <a:bodyPr/>
          <a:lstStyle/>
          <a:p>
            <a:fld id="{2C839CFE-B170-4BF1-A866-6FE085A2BE8E}" type="datetime1">
              <a:rPr lang="en-US" smtClean="0"/>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pic>
        <p:nvPicPr>
          <p:cNvPr id="8" name="Picture 7">
            <a:extLst>
              <a:ext uri="{FF2B5EF4-FFF2-40B4-BE49-F238E27FC236}">
                <a16:creationId xmlns:a16="http://schemas.microsoft.com/office/drawing/2014/main" id="{54086E77-248B-C69E-F172-2FAD7DBC8F08}"/>
              </a:ext>
            </a:extLst>
          </p:cNvPr>
          <p:cNvPicPr>
            <a:picLocks noChangeAspect="1"/>
          </p:cNvPicPr>
          <p:nvPr/>
        </p:nvPicPr>
        <p:blipFill>
          <a:blip r:embed="rId2"/>
          <a:stretch>
            <a:fillRect/>
          </a:stretch>
        </p:blipFill>
        <p:spPr>
          <a:xfrm>
            <a:off x="4066831" y="343959"/>
            <a:ext cx="2647407" cy="2361538"/>
          </a:xfrm>
          <a:prstGeom prst="rect">
            <a:avLst/>
          </a:prstGeom>
        </p:spPr>
      </p:pic>
      <p:grpSp>
        <p:nvGrpSpPr>
          <p:cNvPr id="9" name="Group 8">
            <a:extLst>
              <a:ext uri="{FF2B5EF4-FFF2-40B4-BE49-F238E27FC236}">
                <a16:creationId xmlns:a16="http://schemas.microsoft.com/office/drawing/2014/main" id="{84E4F4A6-A00A-092F-767E-077644084DE2}"/>
              </a:ext>
            </a:extLst>
          </p:cNvPr>
          <p:cNvGrpSpPr/>
          <p:nvPr userDrawn="1"/>
        </p:nvGrpSpPr>
        <p:grpSpPr>
          <a:xfrm>
            <a:off x="10622528" y="-8878"/>
            <a:ext cx="1569472" cy="6866878"/>
            <a:chOff x="10622528" y="-8878"/>
            <a:chExt cx="1569472" cy="6866878"/>
          </a:xfrm>
        </p:grpSpPr>
        <p:sp>
          <p:nvSpPr>
            <p:cNvPr id="22" name="Rectangle 51">
              <a:extLst>
                <a:ext uri="{FF2B5EF4-FFF2-40B4-BE49-F238E27FC236}">
                  <a16:creationId xmlns:a16="http://schemas.microsoft.com/office/drawing/2014/main" id="{C6B997B5-51B1-7667-9FA9-C2A0B1EE9428}"/>
                </a:ext>
              </a:extLst>
            </p:cNvPr>
            <p:cNvSpPr/>
            <p:nvPr userDrawn="1"/>
          </p:nvSpPr>
          <p:spPr>
            <a:xfrm rot="5400000">
              <a:off x="8036142" y="2702142"/>
              <a:ext cx="6866878" cy="1444838"/>
            </a:xfrm>
            <a:custGeom>
              <a:avLst/>
              <a:gdLst>
                <a:gd name="connsiteX0" fmla="*/ 0 w 7312660"/>
                <a:gd name="connsiteY0" fmla="*/ 0 h 1215390"/>
                <a:gd name="connsiteX1" fmla="*/ 7312660 w 7312660"/>
                <a:gd name="connsiteY1" fmla="*/ 0 h 1215390"/>
                <a:gd name="connsiteX2" fmla="*/ 7312660 w 7312660"/>
                <a:gd name="connsiteY2" fmla="*/ 1215390 h 1215390"/>
                <a:gd name="connsiteX3" fmla="*/ 0 w 7312660"/>
                <a:gd name="connsiteY3" fmla="*/ 1215390 h 1215390"/>
                <a:gd name="connsiteX4" fmla="*/ 0 w 7312660"/>
                <a:gd name="connsiteY4" fmla="*/ 0 h 1215390"/>
                <a:gd name="connsiteX0" fmla="*/ 0 w 7312660"/>
                <a:gd name="connsiteY0" fmla="*/ 0 h 1215390"/>
                <a:gd name="connsiteX1" fmla="*/ 7312660 w 7312660"/>
                <a:gd name="connsiteY1" fmla="*/ 0 h 1215390"/>
                <a:gd name="connsiteX2" fmla="*/ 7312660 w 7312660"/>
                <a:gd name="connsiteY2" fmla="*/ 1215390 h 1215390"/>
                <a:gd name="connsiteX3" fmla="*/ 3667125 w 7312660"/>
                <a:gd name="connsiteY3" fmla="*/ 1209675 h 1215390"/>
                <a:gd name="connsiteX4" fmla="*/ 0 w 7312660"/>
                <a:gd name="connsiteY4" fmla="*/ 1215390 h 1215390"/>
                <a:gd name="connsiteX5" fmla="*/ 0 w 7312660"/>
                <a:gd name="connsiteY5" fmla="*/ 0 h 1215390"/>
                <a:gd name="connsiteX0" fmla="*/ 0 w 7312660"/>
                <a:gd name="connsiteY0" fmla="*/ 0 h 1215390"/>
                <a:gd name="connsiteX1" fmla="*/ 7312660 w 7312660"/>
                <a:gd name="connsiteY1" fmla="*/ 0 h 1215390"/>
                <a:gd name="connsiteX2" fmla="*/ 7312660 w 7312660"/>
                <a:gd name="connsiteY2" fmla="*/ 1215390 h 1215390"/>
                <a:gd name="connsiteX3" fmla="*/ 3619500 w 7312660"/>
                <a:gd name="connsiteY3" fmla="*/ 733425 h 1215390"/>
                <a:gd name="connsiteX4" fmla="*/ 0 w 7312660"/>
                <a:gd name="connsiteY4" fmla="*/ 1215390 h 1215390"/>
                <a:gd name="connsiteX5" fmla="*/ 0 w 7312660"/>
                <a:gd name="connsiteY5" fmla="*/ 0 h 1215390"/>
                <a:gd name="connsiteX0" fmla="*/ 0 w 7312660"/>
                <a:gd name="connsiteY0" fmla="*/ 0 h 1215390"/>
                <a:gd name="connsiteX1" fmla="*/ 7312660 w 7312660"/>
                <a:gd name="connsiteY1" fmla="*/ 0 h 1215390"/>
                <a:gd name="connsiteX2" fmla="*/ 7312660 w 7312660"/>
                <a:gd name="connsiteY2" fmla="*/ 1129665 h 1215390"/>
                <a:gd name="connsiteX3" fmla="*/ 3619500 w 7312660"/>
                <a:gd name="connsiteY3" fmla="*/ 733425 h 1215390"/>
                <a:gd name="connsiteX4" fmla="*/ 0 w 7312660"/>
                <a:gd name="connsiteY4" fmla="*/ 1215390 h 1215390"/>
                <a:gd name="connsiteX5" fmla="*/ 0 w 7312660"/>
                <a:gd name="connsiteY5" fmla="*/ 0 h 1215390"/>
                <a:gd name="connsiteX0" fmla="*/ 9525 w 7322185"/>
                <a:gd name="connsiteY0" fmla="*/ 0 h 1129665"/>
                <a:gd name="connsiteX1" fmla="*/ 7322185 w 7322185"/>
                <a:gd name="connsiteY1" fmla="*/ 0 h 1129665"/>
                <a:gd name="connsiteX2" fmla="*/ 7322185 w 7322185"/>
                <a:gd name="connsiteY2" fmla="*/ 1129665 h 1129665"/>
                <a:gd name="connsiteX3" fmla="*/ 3629025 w 7322185"/>
                <a:gd name="connsiteY3" fmla="*/ 733425 h 1129665"/>
                <a:gd name="connsiteX4" fmla="*/ 0 w 7322185"/>
                <a:gd name="connsiteY4" fmla="*/ 1091565 h 1129665"/>
                <a:gd name="connsiteX5" fmla="*/ 9525 w 7322185"/>
                <a:gd name="connsiteY5" fmla="*/ 0 h 1129665"/>
                <a:gd name="connsiteX0" fmla="*/ 0 w 7312660"/>
                <a:gd name="connsiteY0" fmla="*/ 0 h 1129665"/>
                <a:gd name="connsiteX1" fmla="*/ 7312660 w 7312660"/>
                <a:gd name="connsiteY1" fmla="*/ 0 h 1129665"/>
                <a:gd name="connsiteX2" fmla="*/ 7312660 w 7312660"/>
                <a:gd name="connsiteY2" fmla="*/ 1129665 h 1129665"/>
                <a:gd name="connsiteX3" fmla="*/ 3619500 w 7312660"/>
                <a:gd name="connsiteY3" fmla="*/ 733425 h 1129665"/>
                <a:gd name="connsiteX4" fmla="*/ 0 w 7312660"/>
                <a:gd name="connsiteY4" fmla="*/ 1091565 h 1129665"/>
                <a:gd name="connsiteX5" fmla="*/ 0 w 7312660"/>
                <a:gd name="connsiteY5" fmla="*/ 0 h 1129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312660" h="1129665">
                  <a:moveTo>
                    <a:pt x="0" y="0"/>
                  </a:moveTo>
                  <a:lnTo>
                    <a:pt x="7312660" y="0"/>
                  </a:lnTo>
                  <a:lnTo>
                    <a:pt x="7312660" y="1129665"/>
                  </a:lnTo>
                  <a:lnTo>
                    <a:pt x="3619500" y="733425"/>
                  </a:lnTo>
                  <a:lnTo>
                    <a:pt x="0" y="1091565"/>
                  </a:lnTo>
                  <a:lnTo>
                    <a:pt x="0" y="0"/>
                  </a:lnTo>
                  <a:close/>
                </a:path>
              </a:pathLst>
            </a:custGeom>
            <a:solidFill>
              <a:srgbClr val="008085"/>
            </a:solidFill>
            <a:ln w="1587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Tw Cen MT" panose="020B0602020104020603"/>
                <a:ea typeface="+mn-ea"/>
                <a:cs typeface="+mn-cs"/>
              </a:endParaRPr>
            </a:p>
          </p:txBody>
        </p:sp>
        <p:sp>
          <p:nvSpPr>
            <p:cNvPr id="23" name="Rectangle 22">
              <a:extLst>
                <a:ext uri="{FF2B5EF4-FFF2-40B4-BE49-F238E27FC236}">
                  <a16:creationId xmlns:a16="http://schemas.microsoft.com/office/drawing/2014/main" id="{5CF6376C-2686-9A7A-20B1-DD2F22D334CD}"/>
                </a:ext>
                <a:ext uri="{C183D7F6-B498-43B3-948B-1728B52AA6E4}">
                  <adec:decorative xmlns:adec="http://schemas.microsoft.com/office/drawing/2017/decorative" val="1"/>
                </a:ext>
              </a:extLst>
            </p:cNvPr>
            <p:cNvSpPr/>
            <p:nvPr userDrawn="1"/>
          </p:nvSpPr>
          <p:spPr>
            <a:xfrm rot="5400000">
              <a:off x="7970954" y="2651946"/>
              <a:ext cx="6857628" cy="1554480"/>
            </a:xfrm>
            <a:prstGeom prst="rect">
              <a:avLst/>
            </a:prstGeom>
            <a:blipFill>
              <a:blip r:embed="rId3"/>
              <a:stretch>
                <a:fillRect r="-7574"/>
              </a:stretch>
            </a:blipFill>
            <a:ln w="1587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Tw Cen MT" panose="020B0602020104020603"/>
                <a:ea typeface="+mn-ea"/>
                <a:cs typeface="+mn-cs"/>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10899147"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10899146"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412466-5A1A-4305-A2A1-61792091ACAE}" type="datetime1">
              <a:rPr lang="en-US" smtClean="0"/>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10645148"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8" y="3632199"/>
            <a:ext cx="10210343" cy="473075"/>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4" y="4470400"/>
            <a:ext cx="1083733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A2EDB7-2A9A-41B8-A526-61E92EB3480E}" type="datetime1">
              <a:rPr lang="en-US" smtClean="0"/>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2C8C16-EAB7-4657-A011-BBC82C5F2394}" type="datetime1">
              <a:rPr lang="en-US" smtClean="0"/>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2BF341-D7A9-4226-8B4D-2ABD479984D5}" type="datetime1">
              <a:rPr lang="en-US" smtClean="0"/>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CF63C7-40CF-4600-90FC-9E854FC56C17}" type="datetime1">
              <a:rPr lang="en-US" smtClean="0"/>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E03922-60B2-4DBC-972C-994FFE5B0AB4}" type="datetime1">
              <a:rPr lang="en-US" smtClean="0"/>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F77353-91EB-4BC3-AB05-C0D9916896CF}" type="datetime1">
              <a:rPr lang="en-US" smtClean="0"/>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5741EE-1234-49DD-BAFB-E6E8F9E08275}" type="datetime1">
              <a:rPr lang="en-US" smtClean="0"/>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96AE1C-58B5-4112-800C-72E57CF6D998}" type="datetime1">
              <a:rPr lang="en-US" smtClean="0"/>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540472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52674" y="2160589"/>
            <a:ext cx="5223808"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3E3C72-4FE7-44DC-90DA-678AF85B15B9}" type="datetime1">
              <a:rPr lang="en-US" smtClean="0"/>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561485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5614859"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61219" y="2160983"/>
            <a:ext cx="501526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61220" y="2737245"/>
            <a:ext cx="5015261"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EEEF1A-384C-4134-90F2-119283506987}" type="datetime1">
              <a:rPr lang="en-US" smtClean="0"/>
              <a:t>3/3/2023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1089914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545CC1C-6A17-43E1-96DD-B507929ADBDC}" type="datetime1">
              <a:rPr lang="en-US" smtClean="0"/>
              <a:t>3/3/2023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224542-74C2-4B89-B4C1-E6A721A89170}" type="datetime1">
              <a:rPr lang="en-US" smtClean="0"/>
              <a:t>3/3/2023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27A5331-E643-4A19-855D-2391FFEDA0D8}" type="datetime1">
              <a:rPr lang="en-US" smtClean="0"/>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7127F4-89F8-447B-9E6A-51B31B9CC6E1}" type="datetime1">
              <a:rPr lang="en-US" smtClean="0"/>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77334" y="609600"/>
            <a:ext cx="1089914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1089914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10589" y="6057891"/>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ED87DCD-2267-4220-AC52-C8734F086A33}" type="datetime1">
              <a:rPr lang="en-US" smtClean="0"/>
              <a:t>3/3/2023</a:t>
            </a:fld>
            <a:endParaRPr lang="en-US" dirty="0"/>
          </a:p>
        </p:txBody>
      </p:sp>
      <p:sp>
        <p:nvSpPr>
          <p:cNvPr id="5" name="Footer Placeholder 4"/>
          <p:cNvSpPr>
            <a:spLocks noGrp="1"/>
          </p:cNvSpPr>
          <p:nvPr>
            <p:ph type="ftr" sz="quarter" idx="3"/>
          </p:nvPr>
        </p:nvSpPr>
        <p:spPr>
          <a:xfrm>
            <a:off x="677334" y="6041362"/>
            <a:ext cx="876264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15" name="Isosceles Triangle 14">
            <a:extLst>
              <a:ext uri="{FF2B5EF4-FFF2-40B4-BE49-F238E27FC236}">
                <a16:creationId xmlns:a16="http://schemas.microsoft.com/office/drawing/2014/main" id="{17302D6B-7064-A0F0-DC4E-FDE2E871E5B9}"/>
              </a:ext>
            </a:extLst>
          </p:cNvPr>
          <p:cNvSpPr/>
          <p:nvPr userDrawn="1"/>
        </p:nvSpPr>
        <p:spPr>
          <a:xfrm rot="10800000" flipV="1">
            <a:off x="-14579" y="3915052"/>
            <a:ext cx="842596" cy="2942948"/>
          </a:xfrm>
          <a:prstGeom prst="triangle">
            <a:avLst>
              <a:gd name="adj" fmla="val 100000"/>
            </a:avLst>
          </a:prstGeom>
          <a:solidFill>
            <a:schemeClr val="accent2">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893143" y="6055927"/>
            <a:ext cx="683339" cy="365125"/>
          </a:xfrm>
          <a:prstGeom prst="rect">
            <a:avLst/>
          </a:prstGeom>
        </p:spPr>
        <p:txBody>
          <a:bodyPr vert="horz" lIns="91440" tIns="45720" rIns="91440" bIns="45720" rtlCol="0" anchor="ctr"/>
          <a:lstStyle>
            <a:lvl1pPr algn="r">
              <a:defRPr sz="900" baseline="0">
                <a:solidFill>
                  <a:schemeClr val="bg1"/>
                </a:solidFill>
              </a:defRPr>
            </a:lvl1pPr>
          </a:lstStyle>
          <a:p>
            <a:fld id="{D57F1E4F-1CFF-5643-939E-217C01CDF565}" type="slidenum">
              <a:rPr lang="en-US" smtClean="0"/>
              <a:pPr/>
              <a:t>‹#›</a:t>
            </a:fld>
            <a:endParaRPr lang="en-US" dirty="0"/>
          </a:p>
        </p:txBody>
      </p:sp>
      <p:grpSp>
        <p:nvGrpSpPr>
          <p:cNvPr id="16" name="Group 15">
            <a:extLst>
              <a:ext uri="{FF2B5EF4-FFF2-40B4-BE49-F238E27FC236}">
                <a16:creationId xmlns:a16="http://schemas.microsoft.com/office/drawing/2014/main" id="{A27B7164-E6EE-997F-8606-6F2C7CBA1C56}"/>
              </a:ext>
            </a:extLst>
          </p:cNvPr>
          <p:cNvGrpSpPr/>
          <p:nvPr userDrawn="1"/>
        </p:nvGrpSpPr>
        <p:grpSpPr>
          <a:xfrm>
            <a:off x="10622528" y="-8878"/>
            <a:ext cx="1569472" cy="6866878"/>
            <a:chOff x="10622528" y="-8878"/>
            <a:chExt cx="1569472" cy="6866878"/>
          </a:xfrm>
        </p:grpSpPr>
        <p:sp>
          <p:nvSpPr>
            <p:cNvPr id="17" name="Rectangle 51">
              <a:extLst>
                <a:ext uri="{FF2B5EF4-FFF2-40B4-BE49-F238E27FC236}">
                  <a16:creationId xmlns:a16="http://schemas.microsoft.com/office/drawing/2014/main" id="{24075D5C-FE63-5101-1BAB-48E396DB0909}"/>
                </a:ext>
              </a:extLst>
            </p:cNvPr>
            <p:cNvSpPr/>
            <p:nvPr userDrawn="1"/>
          </p:nvSpPr>
          <p:spPr>
            <a:xfrm rot="5400000">
              <a:off x="8036142" y="2702142"/>
              <a:ext cx="6866878" cy="1444838"/>
            </a:xfrm>
            <a:custGeom>
              <a:avLst/>
              <a:gdLst>
                <a:gd name="connsiteX0" fmla="*/ 0 w 7312660"/>
                <a:gd name="connsiteY0" fmla="*/ 0 h 1215390"/>
                <a:gd name="connsiteX1" fmla="*/ 7312660 w 7312660"/>
                <a:gd name="connsiteY1" fmla="*/ 0 h 1215390"/>
                <a:gd name="connsiteX2" fmla="*/ 7312660 w 7312660"/>
                <a:gd name="connsiteY2" fmla="*/ 1215390 h 1215390"/>
                <a:gd name="connsiteX3" fmla="*/ 0 w 7312660"/>
                <a:gd name="connsiteY3" fmla="*/ 1215390 h 1215390"/>
                <a:gd name="connsiteX4" fmla="*/ 0 w 7312660"/>
                <a:gd name="connsiteY4" fmla="*/ 0 h 1215390"/>
                <a:gd name="connsiteX0" fmla="*/ 0 w 7312660"/>
                <a:gd name="connsiteY0" fmla="*/ 0 h 1215390"/>
                <a:gd name="connsiteX1" fmla="*/ 7312660 w 7312660"/>
                <a:gd name="connsiteY1" fmla="*/ 0 h 1215390"/>
                <a:gd name="connsiteX2" fmla="*/ 7312660 w 7312660"/>
                <a:gd name="connsiteY2" fmla="*/ 1215390 h 1215390"/>
                <a:gd name="connsiteX3" fmla="*/ 3667125 w 7312660"/>
                <a:gd name="connsiteY3" fmla="*/ 1209675 h 1215390"/>
                <a:gd name="connsiteX4" fmla="*/ 0 w 7312660"/>
                <a:gd name="connsiteY4" fmla="*/ 1215390 h 1215390"/>
                <a:gd name="connsiteX5" fmla="*/ 0 w 7312660"/>
                <a:gd name="connsiteY5" fmla="*/ 0 h 1215390"/>
                <a:gd name="connsiteX0" fmla="*/ 0 w 7312660"/>
                <a:gd name="connsiteY0" fmla="*/ 0 h 1215390"/>
                <a:gd name="connsiteX1" fmla="*/ 7312660 w 7312660"/>
                <a:gd name="connsiteY1" fmla="*/ 0 h 1215390"/>
                <a:gd name="connsiteX2" fmla="*/ 7312660 w 7312660"/>
                <a:gd name="connsiteY2" fmla="*/ 1215390 h 1215390"/>
                <a:gd name="connsiteX3" fmla="*/ 3619500 w 7312660"/>
                <a:gd name="connsiteY3" fmla="*/ 733425 h 1215390"/>
                <a:gd name="connsiteX4" fmla="*/ 0 w 7312660"/>
                <a:gd name="connsiteY4" fmla="*/ 1215390 h 1215390"/>
                <a:gd name="connsiteX5" fmla="*/ 0 w 7312660"/>
                <a:gd name="connsiteY5" fmla="*/ 0 h 1215390"/>
                <a:gd name="connsiteX0" fmla="*/ 0 w 7312660"/>
                <a:gd name="connsiteY0" fmla="*/ 0 h 1215390"/>
                <a:gd name="connsiteX1" fmla="*/ 7312660 w 7312660"/>
                <a:gd name="connsiteY1" fmla="*/ 0 h 1215390"/>
                <a:gd name="connsiteX2" fmla="*/ 7312660 w 7312660"/>
                <a:gd name="connsiteY2" fmla="*/ 1129665 h 1215390"/>
                <a:gd name="connsiteX3" fmla="*/ 3619500 w 7312660"/>
                <a:gd name="connsiteY3" fmla="*/ 733425 h 1215390"/>
                <a:gd name="connsiteX4" fmla="*/ 0 w 7312660"/>
                <a:gd name="connsiteY4" fmla="*/ 1215390 h 1215390"/>
                <a:gd name="connsiteX5" fmla="*/ 0 w 7312660"/>
                <a:gd name="connsiteY5" fmla="*/ 0 h 1215390"/>
                <a:gd name="connsiteX0" fmla="*/ 9525 w 7322185"/>
                <a:gd name="connsiteY0" fmla="*/ 0 h 1129665"/>
                <a:gd name="connsiteX1" fmla="*/ 7322185 w 7322185"/>
                <a:gd name="connsiteY1" fmla="*/ 0 h 1129665"/>
                <a:gd name="connsiteX2" fmla="*/ 7322185 w 7322185"/>
                <a:gd name="connsiteY2" fmla="*/ 1129665 h 1129665"/>
                <a:gd name="connsiteX3" fmla="*/ 3629025 w 7322185"/>
                <a:gd name="connsiteY3" fmla="*/ 733425 h 1129665"/>
                <a:gd name="connsiteX4" fmla="*/ 0 w 7322185"/>
                <a:gd name="connsiteY4" fmla="*/ 1091565 h 1129665"/>
                <a:gd name="connsiteX5" fmla="*/ 9525 w 7322185"/>
                <a:gd name="connsiteY5" fmla="*/ 0 h 1129665"/>
                <a:gd name="connsiteX0" fmla="*/ 0 w 7312660"/>
                <a:gd name="connsiteY0" fmla="*/ 0 h 1129665"/>
                <a:gd name="connsiteX1" fmla="*/ 7312660 w 7312660"/>
                <a:gd name="connsiteY1" fmla="*/ 0 h 1129665"/>
                <a:gd name="connsiteX2" fmla="*/ 7312660 w 7312660"/>
                <a:gd name="connsiteY2" fmla="*/ 1129665 h 1129665"/>
                <a:gd name="connsiteX3" fmla="*/ 3619500 w 7312660"/>
                <a:gd name="connsiteY3" fmla="*/ 733425 h 1129665"/>
                <a:gd name="connsiteX4" fmla="*/ 0 w 7312660"/>
                <a:gd name="connsiteY4" fmla="*/ 1091565 h 1129665"/>
                <a:gd name="connsiteX5" fmla="*/ 0 w 7312660"/>
                <a:gd name="connsiteY5" fmla="*/ 0 h 1129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312660" h="1129665">
                  <a:moveTo>
                    <a:pt x="0" y="0"/>
                  </a:moveTo>
                  <a:lnTo>
                    <a:pt x="7312660" y="0"/>
                  </a:lnTo>
                  <a:lnTo>
                    <a:pt x="7312660" y="1129665"/>
                  </a:lnTo>
                  <a:lnTo>
                    <a:pt x="3619500" y="733425"/>
                  </a:lnTo>
                  <a:lnTo>
                    <a:pt x="0" y="1091565"/>
                  </a:lnTo>
                  <a:lnTo>
                    <a:pt x="0" y="0"/>
                  </a:lnTo>
                  <a:close/>
                </a:path>
              </a:pathLst>
            </a:custGeom>
            <a:solidFill>
              <a:srgbClr val="008085"/>
            </a:solidFill>
            <a:ln w="1587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Tw Cen MT" panose="020B0602020104020603"/>
                <a:ea typeface="+mn-ea"/>
                <a:cs typeface="+mn-cs"/>
              </a:endParaRPr>
            </a:p>
          </p:txBody>
        </p:sp>
        <p:sp>
          <p:nvSpPr>
            <p:cNvPr id="18" name="Rectangle 17">
              <a:extLst>
                <a:ext uri="{FF2B5EF4-FFF2-40B4-BE49-F238E27FC236}">
                  <a16:creationId xmlns:a16="http://schemas.microsoft.com/office/drawing/2014/main" id="{6957777C-D173-891C-7708-A55B9AEEA651}"/>
                </a:ext>
                <a:ext uri="{C183D7F6-B498-43B3-948B-1728B52AA6E4}">
                  <adec:decorative xmlns:adec="http://schemas.microsoft.com/office/drawing/2017/decorative" val="1"/>
                </a:ext>
              </a:extLst>
            </p:cNvPr>
            <p:cNvSpPr/>
            <p:nvPr userDrawn="1"/>
          </p:nvSpPr>
          <p:spPr>
            <a:xfrm rot="5400000">
              <a:off x="7970954" y="2651946"/>
              <a:ext cx="6857628" cy="1554480"/>
            </a:xfrm>
            <a:prstGeom prst="rect">
              <a:avLst/>
            </a:prstGeom>
            <a:blipFill>
              <a:blip r:embed="rId18"/>
              <a:stretch>
                <a:fillRect r="-7574"/>
              </a:stretch>
            </a:blipFill>
            <a:ln w="1587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Tw Cen MT" panose="020B0602020104020603"/>
                <a:ea typeface="+mn-ea"/>
                <a:cs typeface="+mn-cs"/>
              </a:endParaRPr>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www.iap2.org/page/pillars" TargetMode="Externa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iap2.org/" TargetMode="External"/><Relationship Id="rId7" Type="http://schemas.openxmlformats.org/officeDocument/2006/relationships/hyperlink" Target="http://aarhusclearinghouse.unece.org/" TargetMode="External"/><Relationship Id="rId2" Type="http://schemas.openxmlformats.org/officeDocument/2006/relationships/hyperlink" Target="https://www.epa.gov/international-cooperation/public-participation-guide" TargetMode="External"/><Relationship Id="rId1" Type="http://schemas.openxmlformats.org/officeDocument/2006/relationships/slideLayout" Target="../slideLayouts/slideLayout2.xml"/><Relationship Id="rId6" Type="http://schemas.openxmlformats.org/officeDocument/2006/relationships/hyperlink" Target="https://irp-cdn.multiscreensite.com/2eb50196/files/uploaded/handbook.pdf" TargetMode="External"/><Relationship Id="rId5" Type="http://schemas.openxmlformats.org/officeDocument/2006/relationships/hyperlink" Target="https://www.unenvironment.org/civil-society-engagement/partnerships/principle-10" TargetMode="External"/><Relationship Id="rId4" Type="http://schemas.openxmlformats.org/officeDocument/2006/relationships/hyperlink" Target="http://www.accessinitiative.org/"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edocs.unep.org/handle/20.500.11822/11182"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ec.europa.eu/environment/aarhus/legislation.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aarhusclearinghouse.unece.org/resources/inter-american-strategy-promotion-public-participation-decision-making-sustainable-0" TargetMode="External"/><Relationship Id="rId4" Type="http://schemas.openxmlformats.org/officeDocument/2006/relationships/hyperlink" Target="http://www.pnuma.org/sociedad_civil/reunion2013/documentos/STAKEHOLDER%20PARTICIPATION/2000%20Malmo%20Ministerial%20Declaration%20English.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0E7EC-27FA-799B-3751-C507B15A5C4B}"/>
              </a:ext>
            </a:extLst>
          </p:cNvPr>
          <p:cNvSpPr>
            <a:spLocks noGrp="1"/>
          </p:cNvSpPr>
          <p:nvPr>
            <p:ph type="title"/>
          </p:nvPr>
        </p:nvSpPr>
        <p:spPr/>
        <p:txBody>
          <a:bodyPr/>
          <a:lstStyle/>
          <a:p>
            <a:r>
              <a:rPr lang="en-US" dirty="0">
                <a:highlight>
                  <a:srgbClr val="FFFF00"/>
                </a:highlight>
              </a:rPr>
              <a:t>DELETE THIS SLIDE PRIOR TO PRESENTATION</a:t>
            </a:r>
          </a:p>
        </p:txBody>
      </p:sp>
      <p:sp>
        <p:nvSpPr>
          <p:cNvPr id="3" name="Content Placeholder 2">
            <a:extLst>
              <a:ext uri="{FF2B5EF4-FFF2-40B4-BE49-F238E27FC236}">
                <a16:creationId xmlns:a16="http://schemas.microsoft.com/office/drawing/2014/main" id="{8546A0ED-C84E-854C-BCA8-3261A22765FD}"/>
              </a:ext>
            </a:extLst>
          </p:cNvPr>
          <p:cNvSpPr>
            <a:spLocks noGrp="1"/>
          </p:cNvSpPr>
          <p:nvPr>
            <p:ph idx="1"/>
          </p:nvPr>
        </p:nvSpPr>
        <p:spPr>
          <a:xfrm>
            <a:off x="677334" y="2160589"/>
            <a:ext cx="10215809" cy="3880773"/>
          </a:xfrm>
        </p:spPr>
        <p:txBody>
          <a:bodyPr/>
          <a:lstStyle/>
          <a:p>
            <a:pPr marL="0" indent="0">
              <a:buNone/>
            </a:pPr>
            <a:r>
              <a:rPr lang="en-US" dirty="0"/>
              <a:t>This PowerPoint serves as a template presentation which introduces topics related to air quality and is part of a suite of presentations provided by the EPA for the Megacities program.</a:t>
            </a:r>
          </a:p>
          <a:p>
            <a:pPr marL="0" indent="0">
              <a:buNone/>
            </a:pPr>
            <a:endParaRPr lang="en-US" dirty="0"/>
          </a:p>
          <a:p>
            <a:pPr marL="0" indent="0">
              <a:buNone/>
            </a:pPr>
            <a:r>
              <a:rPr lang="en-US" dirty="0"/>
              <a:t>See speaker notes for an additional description of slide content. Slides should be edited or added to as necessary for your particular needs. Slides with highlighted yellow text require the addition of specific context and information for your city. </a:t>
            </a:r>
          </a:p>
        </p:txBody>
      </p:sp>
      <p:sp>
        <p:nvSpPr>
          <p:cNvPr id="4" name="Slide Number Placeholder 3">
            <a:extLst>
              <a:ext uri="{FF2B5EF4-FFF2-40B4-BE49-F238E27FC236}">
                <a16:creationId xmlns:a16="http://schemas.microsoft.com/office/drawing/2014/main" id="{1683FAA1-ED39-6970-CD7E-D69498C67716}"/>
              </a:ext>
            </a:extLst>
          </p:cNvPr>
          <p:cNvSpPr>
            <a:spLocks noGrp="1"/>
          </p:cNvSpPr>
          <p:nvPr>
            <p:ph type="sldNum" sz="quarter" idx="12"/>
          </p:nvPr>
        </p:nvSpPr>
        <p:spPr/>
        <p:txBody>
          <a:bodyPr/>
          <a:lstStyle/>
          <a:p>
            <a:fld id="{D57F1E4F-1CFF-5643-939E-217C01CDF565}" type="slidenum">
              <a:rPr lang="en-US" smtClean="0"/>
              <a:pPr/>
              <a:t>1</a:t>
            </a:fld>
            <a:endParaRPr lang="en-US"/>
          </a:p>
        </p:txBody>
      </p:sp>
    </p:spTree>
    <p:extLst>
      <p:ext uri="{BB962C8B-B14F-4D97-AF65-F5344CB8AC3E}">
        <p14:creationId xmlns:p14="http://schemas.microsoft.com/office/powerpoint/2010/main" val="51279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77778-49EC-8C27-91EE-E727B6E8CC54}"/>
              </a:ext>
            </a:extLst>
          </p:cNvPr>
          <p:cNvSpPr>
            <a:spLocks noGrp="1"/>
          </p:cNvSpPr>
          <p:nvPr>
            <p:ph type="title"/>
          </p:nvPr>
        </p:nvSpPr>
        <p:spPr/>
        <p:txBody>
          <a:bodyPr/>
          <a:lstStyle/>
          <a:p>
            <a:r>
              <a:rPr lang="en-US" dirty="0"/>
              <a:t>Reasons for Public Involvement</a:t>
            </a:r>
          </a:p>
        </p:txBody>
      </p:sp>
      <p:sp>
        <p:nvSpPr>
          <p:cNvPr id="3" name="Content Placeholder 2">
            <a:extLst>
              <a:ext uri="{FF2B5EF4-FFF2-40B4-BE49-F238E27FC236}">
                <a16:creationId xmlns:a16="http://schemas.microsoft.com/office/drawing/2014/main" id="{3CAAA501-96A9-DB52-FACA-6860D7BAD2FA}"/>
              </a:ext>
            </a:extLst>
          </p:cNvPr>
          <p:cNvSpPr>
            <a:spLocks noGrp="1"/>
          </p:cNvSpPr>
          <p:nvPr>
            <p:ph idx="1"/>
          </p:nvPr>
        </p:nvSpPr>
        <p:spPr>
          <a:xfrm>
            <a:off x="726403" y="1509038"/>
            <a:ext cx="10054445" cy="4473819"/>
          </a:xfrm>
        </p:spPr>
        <p:txBody>
          <a:bodyPr>
            <a:noAutofit/>
          </a:bodyPr>
          <a:lstStyle/>
          <a:p>
            <a:pPr>
              <a:buFont typeface="+mj-lt"/>
              <a:buAutoNum type="arabicParenR"/>
            </a:pPr>
            <a:r>
              <a:rPr lang="en-US" sz="2400" dirty="0"/>
              <a:t>Increases community ownership and compliance</a:t>
            </a:r>
          </a:p>
          <a:p>
            <a:pPr>
              <a:buFont typeface="+mj-lt"/>
              <a:buAutoNum type="arabicParenR"/>
            </a:pPr>
            <a:r>
              <a:rPr lang="en-US" sz="2400" dirty="0"/>
              <a:t>Perceived as a fairer process</a:t>
            </a:r>
          </a:p>
          <a:p>
            <a:pPr>
              <a:buFont typeface="+mj-lt"/>
              <a:buAutoNum type="arabicParenR"/>
            </a:pPr>
            <a:r>
              <a:rPr lang="en-US" sz="2400" dirty="0"/>
              <a:t>Reduces litigation</a:t>
            </a:r>
          </a:p>
          <a:p>
            <a:pPr>
              <a:buFont typeface="+mj-lt"/>
              <a:buAutoNum type="arabicParenR"/>
            </a:pPr>
            <a:r>
              <a:rPr lang="en-US" sz="2400" dirty="0"/>
              <a:t>Addresses misunderstandings</a:t>
            </a:r>
          </a:p>
          <a:p>
            <a:pPr>
              <a:buFont typeface="+mj-lt"/>
              <a:buAutoNum type="arabicParenR"/>
            </a:pPr>
            <a:r>
              <a:rPr lang="en-US" sz="2400" dirty="0"/>
              <a:t>Addresses social and economic needs of affected parties</a:t>
            </a:r>
          </a:p>
          <a:p>
            <a:pPr>
              <a:buFont typeface="+mj-lt"/>
              <a:buAutoNum type="arabicParenR"/>
            </a:pPr>
            <a:r>
              <a:rPr lang="en-US" sz="2400" dirty="0"/>
              <a:t>Fosters better relationships and builds partnerships</a:t>
            </a:r>
          </a:p>
          <a:p>
            <a:pPr>
              <a:buFont typeface="+mj-lt"/>
              <a:buAutoNum type="arabicParenR"/>
            </a:pPr>
            <a:r>
              <a:rPr lang="en-US" sz="2400" dirty="0"/>
              <a:t>Expands your skill base and produces more creative solutions</a:t>
            </a:r>
          </a:p>
          <a:p>
            <a:pPr>
              <a:buFont typeface="+mj-lt"/>
              <a:buAutoNum type="arabicParenR"/>
            </a:pPr>
            <a:r>
              <a:rPr lang="en-US" sz="2400" dirty="0"/>
              <a:t>Reality and practicality check</a:t>
            </a:r>
          </a:p>
          <a:p>
            <a:pPr>
              <a:buFont typeface="+mj-lt"/>
              <a:buAutoNum type="arabicParenR"/>
            </a:pPr>
            <a:r>
              <a:rPr lang="en-US" sz="2400" dirty="0"/>
              <a:t>Technically superior options</a:t>
            </a:r>
          </a:p>
          <a:p>
            <a:pPr marL="457200" indent="-457200">
              <a:buFont typeface="+mj-lt"/>
              <a:buAutoNum type="arabicParenR"/>
            </a:pPr>
            <a:r>
              <a:rPr lang="en-US" sz="3200" b="1" dirty="0"/>
              <a:t> Better environmental outcomes!</a:t>
            </a:r>
          </a:p>
        </p:txBody>
      </p:sp>
      <p:sp>
        <p:nvSpPr>
          <p:cNvPr id="4" name="Slide Number Placeholder 3">
            <a:extLst>
              <a:ext uri="{FF2B5EF4-FFF2-40B4-BE49-F238E27FC236}">
                <a16:creationId xmlns:a16="http://schemas.microsoft.com/office/drawing/2014/main" id="{3C978182-4323-F5BB-B758-ACD7D99FF775}"/>
              </a:ext>
            </a:extLst>
          </p:cNvPr>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3617261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59C5A-EA7E-C41F-F67C-C6D63172D8EB}"/>
              </a:ext>
            </a:extLst>
          </p:cNvPr>
          <p:cNvSpPr>
            <a:spLocks noGrp="1"/>
          </p:cNvSpPr>
          <p:nvPr>
            <p:ph type="title"/>
          </p:nvPr>
        </p:nvSpPr>
        <p:spPr/>
        <p:txBody>
          <a:bodyPr/>
          <a:lstStyle/>
          <a:p>
            <a:r>
              <a:rPr lang="en-US" dirty="0"/>
              <a:t>Principles of Public Involvement</a:t>
            </a:r>
          </a:p>
        </p:txBody>
      </p:sp>
      <p:sp>
        <p:nvSpPr>
          <p:cNvPr id="5" name="Content Placeholder 4">
            <a:extLst>
              <a:ext uri="{FF2B5EF4-FFF2-40B4-BE49-F238E27FC236}">
                <a16:creationId xmlns:a16="http://schemas.microsoft.com/office/drawing/2014/main" id="{C2E3C038-2C50-ED1C-D147-BD43B30F70A4}"/>
              </a:ext>
            </a:extLst>
          </p:cNvPr>
          <p:cNvSpPr>
            <a:spLocks noGrp="1"/>
          </p:cNvSpPr>
          <p:nvPr>
            <p:ph idx="1"/>
          </p:nvPr>
        </p:nvSpPr>
        <p:spPr>
          <a:xfrm>
            <a:off x="677334" y="1712354"/>
            <a:ext cx="9757810" cy="3880773"/>
          </a:xfrm>
        </p:spPr>
        <p:txBody>
          <a:bodyPr vert="horz" lIns="91440" tIns="45720" rIns="91440" bIns="45720" rtlCol="0" anchor="t">
            <a:normAutofit/>
          </a:bodyPr>
          <a:lstStyle/>
          <a:p>
            <a:r>
              <a:rPr lang="en-US" sz="2800" dirty="0"/>
              <a:t>Respond to needs and priorities of the public</a:t>
            </a:r>
          </a:p>
          <a:p>
            <a:r>
              <a:rPr lang="en-US" sz="2800" dirty="0"/>
              <a:t>Increase public understanding</a:t>
            </a:r>
          </a:p>
          <a:p>
            <a:r>
              <a:rPr lang="en-US" sz="2800" dirty="0"/>
              <a:t>Increase legitimacy and accountability</a:t>
            </a:r>
          </a:p>
          <a:p>
            <a:r>
              <a:rPr lang="en-US" sz="2800" dirty="0"/>
              <a:t>Communicate how public input affects the decision</a:t>
            </a:r>
          </a:p>
        </p:txBody>
      </p:sp>
      <p:sp>
        <p:nvSpPr>
          <p:cNvPr id="3" name="Slide Number Placeholder 2">
            <a:extLst>
              <a:ext uri="{FF2B5EF4-FFF2-40B4-BE49-F238E27FC236}">
                <a16:creationId xmlns:a16="http://schemas.microsoft.com/office/drawing/2014/main" id="{3DB1E864-AFC4-28F7-8B7A-5ADBB31E8B89}"/>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631440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E38E3-8666-B87E-63F7-D6EDD809ED46}"/>
              </a:ext>
            </a:extLst>
          </p:cNvPr>
          <p:cNvSpPr>
            <a:spLocks noGrp="1"/>
          </p:cNvSpPr>
          <p:nvPr>
            <p:ph type="title"/>
          </p:nvPr>
        </p:nvSpPr>
        <p:spPr/>
        <p:txBody>
          <a:bodyPr/>
          <a:lstStyle/>
          <a:p>
            <a:r>
              <a:rPr lang="en-US" dirty="0"/>
              <a:t>Choosing Levels of Public Participation</a:t>
            </a:r>
          </a:p>
        </p:txBody>
      </p:sp>
      <p:sp>
        <p:nvSpPr>
          <p:cNvPr id="3" name="Content Placeholder 2">
            <a:extLst>
              <a:ext uri="{FF2B5EF4-FFF2-40B4-BE49-F238E27FC236}">
                <a16:creationId xmlns:a16="http://schemas.microsoft.com/office/drawing/2014/main" id="{C4502F47-7B2F-FA76-C797-8769A307C8A2}"/>
              </a:ext>
            </a:extLst>
          </p:cNvPr>
          <p:cNvSpPr>
            <a:spLocks noGrp="1"/>
          </p:cNvSpPr>
          <p:nvPr>
            <p:ph idx="1"/>
          </p:nvPr>
        </p:nvSpPr>
        <p:spPr>
          <a:xfrm>
            <a:off x="677334" y="1930401"/>
            <a:ext cx="10215809" cy="4110962"/>
          </a:xfrm>
        </p:spPr>
        <p:txBody>
          <a:bodyPr>
            <a:normAutofit/>
          </a:bodyPr>
          <a:lstStyle/>
          <a:p>
            <a:r>
              <a:rPr lang="en-US" sz="2800" dirty="0"/>
              <a:t>Not all decisions or issues require extensive public participation; policymakers should consider:</a:t>
            </a:r>
          </a:p>
          <a:p>
            <a:pPr lvl="1"/>
            <a:r>
              <a:rPr lang="en-US" sz="2400" dirty="0"/>
              <a:t>The degree to which the public considers the issues significant</a:t>
            </a:r>
          </a:p>
          <a:p>
            <a:pPr lvl="1"/>
            <a:r>
              <a:rPr lang="en-US" sz="2400" dirty="0"/>
              <a:t>The potential impacts to the public</a:t>
            </a:r>
          </a:p>
          <a:p>
            <a:pPr lvl="1"/>
            <a:r>
              <a:rPr lang="en-US" sz="2400" dirty="0"/>
              <a:t>The level of existing controversy</a:t>
            </a:r>
          </a:p>
          <a:p>
            <a:pPr lvl="1"/>
            <a:r>
              <a:rPr lang="en-US" sz="2400" dirty="0"/>
              <a:t>The required level of public participation, whether by law or regulation</a:t>
            </a:r>
          </a:p>
          <a:p>
            <a:pPr lvl="1"/>
            <a:r>
              <a:rPr lang="en-US" sz="2400" dirty="0"/>
              <a:t>Possible benefits of involving the public</a:t>
            </a:r>
          </a:p>
        </p:txBody>
      </p:sp>
      <p:sp>
        <p:nvSpPr>
          <p:cNvPr id="4" name="Slide Number Placeholder 3">
            <a:extLst>
              <a:ext uri="{FF2B5EF4-FFF2-40B4-BE49-F238E27FC236}">
                <a16:creationId xmlns:a16="http://schemas.microsoft.com/office/drawing/2014/main" id="{17D0F6DD-E26F-C6AB-2617-68D72CD85E70}"/>
              </a:ext>
            </a:extLst>
          </p:cNvPr>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13810739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1CAE0-044B-5C2B-C83A-A2E6B0B1613C}"/>
              </a:ext>
            </a:extLst>
          </p:cNvPr>
          <p:cNvSpPr>
            <a:spLocks noGrp="1"/>
          </p:cNvSpPr>
          <p:nvPr>
            <p:ph type="title"/>
          </p:nvPr>
        </p:nvSpPr>
        <p:spPr>
          <a:xfrm>
            <a:off x="677334" y="573975"/>
            <a:ext cx="10899148" cy="1320800"/>
          </a:xfrm>
        </p:spPr>
        <p:txBody>
          <a:bodyPr/>
          <a:lstStyle/>
          <a:p>
            <a:r>
              <a:rPr lang="en-US" dirty="0"/>
              <a:t>Choosing Levels of Public Participation</a:t>
            </a:r>
          </a:p>
        </p:txBody>
      </p:sp>
      <p:pic>
        <p:nvPicPr>
          <p:cNvPr id="6" name="Picture 3">
            <a:extLst>
              <a:ext uri="{FF2B5EF4-FFF2-40B4-BE49-F238E27FC236}">
                <a16:creationId xmlns:a16="http://schemas.microsoft.com/office/drawing/2014/main" id="{A1F506F8-C937-E3AA-B70E-66BF1D23E48C}"/>
              </a:ext>
              <a:ext uri="{C183D7F6-B498-43B3-948B-1728B52AA6E4}">
                <adec:decorative xmlns:adec="http://schemas.microsoft.com/office/drawing/2017/decorative" val="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61718" b="10438"/>
          <a:stretch/>
        </p:blipFill>
        <p:spPr bwMode="auto">
          <a:xfrm>
            <a:off x="3311236" y="1235590"/>
            <a:ext cx="5031619" cy="392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Chart of different levels of public impact, from informing, to consulting, to involving, collaborating, and empowering.">
            <a:extLst>
              <a:ext uri="{FF2B5EF4-FFF2-40B4-BE49-F238E27FC236}">
                <a16:creationId xmlns:a16="http://schemas.microsoft.com/office/drawing/2014/main" id="{B38ACF0D-4FCB-5818-B786-E001E8AFE52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71641" y="1628135"/>
            <a:ext cx="6298712" cy="500309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CD992F34-5FC3-88BA-5DE7-83A7AD6A7D4E}"/>
              </a:ext>
            </a:extLst>
          </p:cNvPr>
          <p:cNvSpPr txBox="1"/>
          <p:nvPr/>
        </p:nvSpPr>
        <p:spPr>
          <a:xfrm>
            <a:off x="8447311" y="6630480"/>
            <a:ext cx="3206337" cy="276999"/>
          </a:xfrm>
          <a:prstGeom prst="rect">
            <a:avLst/>
          </a:prstGeom>
          <a:noFill/>
        </p:spPr>
        <p:txBody>
          <a:bodyPr wrap="square" lIns="91440" tIns="45720" rIns="91440" bIns="45720" rtlCol="0" anchor="t">
            <a:spAutoFit/>
          </a:bodyPr>
          <a:lstStyle/>
          <a:p>
            <a:r>
              <a:rPr lang="en-US" sz="1200" dirty="0">
                <a:hlinkClick r:id="rId5"/>
              </a:rPr>
              <a:t>https://www.iap2.org/page/pillars</a:t>
            </a:r>
            <a:r>
              <a:rPr lang="en-US" sz="1200" dirty="0"/>
              <a:t> </a:t>
            </a:r>
          </a:p>
        </p:txBody>
      </p:sp>
      <p:sp>
        <p:nvSpPr>
          <p:cNvPr id="4" name="Slide Number Placeholder 3">
            <a:extLst>
              <a:ext uri="{FF2B5EF4-FFF2-40B4-BE49-F238E27FC236}">
                <a16:creationId xmlns:a16="http://schemas.microsoft.com/office/drawing/2014/main" id="{014E7FB1-028E-A815-1E85-6AF798CAABF4}"/>
              </a:ext>
            </a:extLst>
          </p:cNvPr>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1055735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64283-A276-E442-E388-4A6CDD64B789}"/>
              </a:ext>
            </a:extLst>
          </p:cNvPr>
          <p:cNvSpPr>
            <a:spLocks noGrp="1"/>
          </p:cNvSpPr>
          <p:nvPr>
            <p:ph type="title"/>
          </p:nvPr>
        </p:nvSpPr>
        <p:spPr/>
        <p:txBody>
          <a:bodyPr/>
          <a:lstStyle/>
          <a:p>
            <a:r>
              <a:rPr lang="en-US" dirty="0"/>
              <a:t>Steps for Effective Public Involvement	</a:t>
            </a:r>
          </a:p>
        </p:txBody>
      </p:sp>
      <p:sp>
        <p:nvSpPr>
          <p:cNvPr id="3" name="Content Placeholder 2">
            <a:extLst>
              <a:ext uri="{FF2B5EF4-FFF2-40B4-BE49-F238E27FC236}">
                <a16:creationId xmlns:a16="http://schemas.microsoft.com/office/drawing/2014/main" id="{15391377-DF38-742A-BB13-90E604CC5D23}"/>
              </a:ext>
            </a:extLst>
          </p:cNvPr>
          <p:cNvSpPr>
            <a:spLocks noGrp="1"/>
          </p:cNvSpPr>
          <p:nvPr>
            <p:ph idx="1"/>
          </p:nvPr>
        </p:nvSpPr>
        <p:spPr>
          <a:xfrm>
            <a:off x="677334" y="1942875"/>
            <a:ext cx="10899148" cy="3880773"/>
          </a:xfrm>
        </p:spPr>
        <p:txBody>
          <a:bodyPr>
            <a:normAutofit/>
          </a:bodyPr>
          <a:lstStyle/>
          <a:p>
            <a:pPr marL="609600" indent="-609600" fontAlgn="auto">
              <a:spcAft>
                <a:spcPts val="0"/>
              </a:spcAft>
              <a:buFontTx/>
              <a:buAutoNum type="arabicPeriod"/>
            </a:pPr>
            <a:r>
              <a:rPr lang="en-US" altLang="en-US" sz="2400" dirty="0"/>
              <a:t>Plan and budget for public involvement activities</a:t>
            </a:r>
          </a:p>
          <a:p>
            <a:pPr marL="609600" indent="-609600" fontAlgn="auto">
              <a:spcAft>
                <a:spcPts val="0"/>
              </a:spcAft>
              <a:buFontTx/>
              <a:buAutoNum type="arabicPeriod"/>
            </a:pPr>
            <a:r>
              <a:rPr lang="en-US" altLang="en-US" sz="2400" dirty="0"/>
              <a:t>Identify the interested and affected public</a:t>
            </a:r>
          </a:p>
          <a:p>
            <a:pPr marL="609600" indent="-609600" fontAlgn="auto">
              <a:spcAft>
                <a:spcPts val="0"/>
              </a:spcAft>
              <a:buFontTx/>
              <a:buAutoNum type="arabicPeriod"/>
            </a:pPr>
            <a:r>
              <a:rPr lang="en-US" altLang="en-US" sz="2400" dirty="0"/>
              <a:t>Consider providing technical/ financial assistance </a:t>
            </a:r>
          </a:p>
          <a:p>
            <a:pPr marL="609600" indent="-609600" fontAlgn="auto">
              <a:spcAft>
                <a:spcPts val="0"/>
              </a:spcAft>
              <a:buFontTx/>
              <a:buAutoNum type="arabicPeriod"/>
            </a:pPr>
            <a:r>
              <a:rPr lang="en-US" altLang="en-US" sz="2400" dirty="0"/>
              <a:t>Provide information and outreach</a:t>
            </a:r>
          </a:p>
          <a:p>
            <a:pPr marL="609600" indent="-609600" fontAlgn="auto">
              <a:spcAft>
                <a:spcPts val="0"/>
              </a:spcAft>
              <a:buFontTx/>
              <a:buAutoNum type="arabicPeriod"/>
            </a:pPr>
            <a:r>
              <a:rPr lang="en-US" altLang="en-US" sz="2400" dirty="0"/>
              <a:t>Conduct public consultation/involvement activities</a:t>
            </a:r>
          </a:p>
          <a:p>
            <a:pPr marL="609600" indent="-609600" fontAlgn="auto">
              <a:spcAft>
                <a:spcPts val="0"/>
              </a:spcAft>
              <a:buFontTx/>
              <a:buAutoNum type="arabicPeriod"/>
            </a:pPr>
            <a:r>
              <a:rPr lang="en-US" altLang="en-US" sz="2400" dirty="0"/>
              <a:t>Review and use input and provide feedback</a:t>
            </a:r>
          </a:p>
          <a:p>
            <a:pPr marL="609600" indent="-609600" fontAlgn="auto">
              <a:spcAft>
                <a:spcPts val="0"/>
              </a:spcAft>
              <a:buFontTx/>
              <a:buAutoNum type="arabicPeriod"/>
            </a:pPr>
            <a:r>
              <a:rPr lang="en-US" altLang="en-US" sz="2400" dirty="0"/>
              <a:t>Evaluate public involvement activities</a:t>
            </a:r>
          </a:p>
        </p:txBody>
      </p:sp>
      <p:sp>
        <p:nvSpPr>
          <p:cNvPr id="4" name="Slide Number Placeholder 3">
            <a:extLst>
              <a:ext uri="{FF2B5EF4-FFF2-40B4-BE49-F238E27FC236}">
                <a16:creationId xmlns:a16="http://schemas.microsoft.com/office/drawing/2014/main" id="{5DAB4DBF-9C41-3191-C8A6-F9DD4CBC81F0}"/>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7921127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A9C95-8D0B-F9B6-4B82-D69BACE67280}"/>
              </a:ext>
            </a:extLst>
          </p:cNvPr>
          <p:cNvSpPr>
            <a:spLocks noGrp="1"/>
          </p:cNvSpPr>
          <p:nvPr>
            <p:ph type="title"/>
          </p:nvPr>
        </p:nvSpPr>
        <p:spPr/>
        <p:txBody>
          <a:bodyPr/>
          <a:lstStyle/>
          <a:p>
            <a:r>
              <a:rPr lang="en-US" dirty="0"/>
              <a:t>Step 1: Plan and Budget</a:t>
            </a:r>
          </a:p>
        </p:txBody>
      </p:sp>
      <p:sp>
        <p:nvSpPr>
          <p:cNvPr id="3" name="Content Placeholder 2">
            <a:extLst>
              <a:ext uri="{FF2B5EF4-FFF2-40B4-BE49-F238E27FC236}">
                <a16:creationId xmlns:a16="http://schemas.microsoft.com/office/drawing/2014/main" id="{A81A3CFF-E0DE-09C4-AB5A-54E17C8CB7A7}"/>
              </a:ext>
            </a:extLst>
          </p:cNvPr>
          <p:cNvSpPr>
            <a:spLocks noGrp="1"/>
          </p:cNvSpPr>
          <p:nvPr>
            <p:ph idx="1"/>
          </p:nvPr>
        </p:nvSpPr>
        <p:spPr/>
        <p:txBody>
          <a:bodyPr/>
          <a:lstStyle/>
          <a:p>
            <a:pPr fontAlgn="auto">
              <a:spcAft>
                <a:spcPts val="0"/>
              </a:spcAft>
            </a:pPr>
            <a:r>
              <a:rPr lang="en-US" altLang="en-US" sz="2400" dirty="0"/>
              <a:t>Public involvement is a process, not an event</a:t>
            </a:r>
          </a:p>
          <a:p>
            <a:pPr fontAlgn="auto">
              <a:spcAft>
                <a:spcPts val="0"/>
              </a:spcAft>
            </a:pPr>
            <a:r>
              <a:rPr lang="en-US" altLang="en-US" sz="2400" dirty="0"/>
              <a:t>Budget sufficient resources </a:t>
            </a:r>
          </a:p>
          <a:p>
            <a:pPr fontAlgn="auto">
              <a:spcAft>
                <a:spcPts val="0"/>
              </a:spcAft>
            </a:pPr>
            <a:r>
              <a:rPr lang="en-US" altLang="en-US" sz="2400" dirty="0"/>
              <a:t>Start early </a:t>
            </a:r>
          </a:p>
          <a:p>
            <a:pPr fontAlgn="auto">
              <a:spcAft>
                <a:spcPts val="0"/>
              </a:spcAft>
            </a:pPr>
            <a:r>
              <a:rPr lang="en-US" altLang="en-US" sz="2400" dirty="0"/>
              <a:t>“Fit the forum to the fuss”; choose the right level of public participation</a:t>
            </a:r>
          </a:p>
          <a:p>
            <a:pPr fontAlgn="auto">
              <a:spcAft>
                <a:spcPts val="0"/>
              </a:spcAft>
            </a:pPr>
            <a:r>
              <a:rPr lang="en-US" altLang="en-US" sz="2400" dirty="0"/>
              <a:t>Obtain the right type of skilled help</a:t>
            </a:r>
          </a:p>
          <a:p>
            <a:pPr fontAlgn="auto">
              <a:spcAft>
                <a:spcPts val="0"/>
              </a:spcAft>
            </a:pPr>
            <a:r>
              <a:rPr lang="en-US" altLang="en-US" sz="2400" dirty="0"/>
              <a:t>Follow through on commitments</a:t>
            </a:r>
          </a:p>
          <a:p>
            <a:endParaRPr lang="en-US" dirty="0"/>
          </a:p>
        </p:txBody>
      </p:sp>
      <p:sp>
        <p:nvSpPr>
          <p:cNvPr id="4" name="Slide Number Placeholder 3">
            <a:extLst>
              <a:ext uri="{FF2B5EF4-FFF2-40B4-BE49-F238E27FC236}">
                <a16:creationId xmlns:a16="http://schemas.microsoft.com/office/drawing/2014/main" id="{6D804A55-C27C-8ADC-BEC2-576DADE25F20}"/>
              </a:ext>
            </a:extLst>
          </p:cNvPr>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165866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2BFC6-0315-04A8-03AD-B7DEB050B31F}"/>
              </a:ext>
            </a:extLst>
          </p:cNvPr>
          <p:cNvSpPr>
            <a:spLocks noGrp="1"/>
          </p:cNvSpPr>
          <p:nvPr>
            <p:ph type="title"/>
          </p:nvPr>
        </p:nvSpPr>
        <p:spPr/>
        <p:txBody>
          <a:bodyPr/>
          <a:lstStyle/>
          <a:p>
            <a:r>
              <a:rPr lang="en-US" dirty="0"/>
              <a:t>Step 2: Identify the Affected Public	</a:t>
            </a:r>
          </a:p>
        </p:txBody>
      </p:sp>
      <p:sp>
        <p:nvSpPr>
          <p:cNvPr id="3" name="Content Placeholder 2">
            <a:extLst>
              <a:ext uri="{FF2B5EF4-FFF2-40B4-BE49-F238E27FC236}">
                <a16:creationId xmlns:a16="http://schemas.microsoft.com/office/drawing/2014/main" id="{BD4A5D5D-80DA-ED90-7161-782C54C8254E}"/>
              </a:ext>
            </a:extLst>
          </p:cNvPr>
          <p:cNvSpPr>
            <a:spLocks noGrp="1"/>
          </p:cNvSpPr>
          <p:nvPr>
            <p:ph idx="1"/>
          </p:nvPr>
        </p:nvSpPr>
        <p:spPr/>
        <p:txBody>
          <a:bodyPr/>
          <a:lstStyle/>
          <a:p>
            <a:pPr fontAlgn="auto">
              <a:spcAft>
                <a:spcPts val="0"/>
              </a:spcAft>
            </a:pPr>
            <a:r>
              <a:rPr lang="en-US" altLang="en-US" sz="2800" dirty="0"/>
              <a:t>Do research</a:t>
            </a:r>
          </a:p>
          <a:p>
            <a:pPr fontAlgn="auto">
              <a:spcAft>
                <a:spcPts val="0"/>
              </a:spcAft>
            </a:pPr>
            <a:r>
              <a:rPr lang="en-US" altLang="en-US" sz="2800" dirty="0"/>
              <a:t>Communicate and publicize</a:t>
            </a:r>
          </a:p>
          <a:p>
            <a:pPr fontAlgn="auto">
              <a:spcAft>
                <a:spcPts val="0"/>
              </a:spcAft>
            </a:pPr>
            <a:r>
              <a:rPr lang="en-US" altLang="en-US" sz="2800" dirty="0"/>
              <a:t>Use appropriate language and media</a:t>
            </a:r>
          </a:p>
          <a:p>
            <a:pPr fontAlgn="auto">
              <a:spcAft>
                <a:spcPts val="0"/>
              </a:spcAft>
            </a:pPr>
            <a:r>
              <a:rPr lang="en-US" altLang="en-US" sz="2800" dirty="0"/>
              <a:t>Build contacts and partnerships</a:t>
            </a:r>
          </a:p>
          <a:p>
            <a:endParaRPr lang="en-US" dirty="0"/>
          </a:p>
        </p:txBody>
      </p:sp>
      <p:sp>
        <p:nvSpPr>
          <p:cNvPr id="4" name="Slide Number Placeholder 3">
            <a:extLst>
              <a:ext uri="{FF2B5EF4-FFF2-40B4-BE49-F238E27FC236}">
                <a16:creationId xmlns:a16="http://schemas.microsoft.com/office/drawing/2014/main" id="{AB023BD0-1ACD-4996-8017-32A44B392E03}"/>
              </a:ext>
            </a:extLst>
          </p:cNvPr>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7346576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2BFC6-0315-04A8-03AD-B7DEB050B31F}"/>
              </a:ext>
            </a:extLst>
          </p:cNvPr>
          <p:cNvSpPr>
            <a:spLocks noGrp="1"/>
          </p:cNvSpPr>
          <p:nvPr>
            <p:ph type="title"/>
          </p:nvPr>
        </p:nvSpPr>
        <p:spPr/>
        <p:txBody>
          <a:bodyPr/>
          <a:lstStyle/>
          <a:p>
            <a:r>
              <a:rPr lang="en-US" dirty="0"/>
              <a:t>Step 3: Technical Assistance</a:t>
            </a:r>
          </a:p>
        </p:txBody>
      </p:sp>
      <p:sp>
        <p:nvSpPr>
          <p:cNvPr id="3" name="Content Placeholder 2">
            <a:extLst>
              <a:ext uri="{FF2B5EF4-FFF2-40B4-BE49-F238E27FC236}">
                <a16:creationId xmlns:a16="http://schemas.microsoft.com/office/drawing/2014/main" id="{BD4A5D5D-80DA-ED90-7161-782C54C8254E}"/>
              </a:ext>
            </a:extLst>
          </p:cNvPr>
          <p:cNvSpPr>
            <a:spLocks noGrp="1"/>
          </p:cNvSpPr>
          <p:nvPr>
            <p:ph idx="1"/>
          </p:nvPr>
        </p:nvSpPr>
        <p:spPr/>
        <p:txBody>
          <a:bodyPr>
            <a:normAutofit/>
          </a:bodyPr>
          <a:lstStyle/>
          <a:p>
            <a:pPr fontAlgn="auto">
              <a:spcAft>
                <a:spcPts val="0"/>
              </a:spcAft>
            </a:pPr>
            <a:r>
              <a:rPr lang="en-US" altLang="en-US" sz="2800" dirty="0"/>
              <a:t>Some groups and individuals will need resources in order to participate effectively</a:t>
            </a:r>
          </a:p>
          <a:p>
            <a:pPr fontAlgn="auto">
              <a:spcAft>
                <a:spcPts val="0"/>
              </a:spcAft>
            </a:pPr>
            <a:r>
              <a:rPr lang="en-US" altLang="en-US" sz="2800" dirty="0"/>
              <a:t>Research different groups’ needs and potential barriers to involvement</a:t>
            </a:r>
          </a:p>
          <a:p>
            <a:pPr fontAlgn="auto">
              <a:spcAft>
                <a:spcPts val="0"/>
              </a:spcAft>
            </a:pPr>
            <a:r>
              <a:rPr lang="en-US" altLang="en-US" sz="2800" dirty="0"/>
              <a:t>Get creative and look for low-cost options</a:t>
            </a:r>
          </a:p>
          <a:p>
            <a:pPr fontAlgn="auto">
              <a:spcAft>
                <a:spcPts val="0"/>
              </a:spcAft>
            </a:pPr>
            <a:r>
              <a:rPr lang="en-US" altLang="en-US" sz="2800" dirty="0"/>
              <a:t>Develop tools for the public</a:t>
            </a:r>
          </a:p>
          <a:p>
            <a:pPr fontAlgn="auto">
              <a:spcAft>
                <a:spcPts val="0"/>
              </a:spcAft>
            </a:pPr>
            <a:r>
              <a:rPr lang="en-US" altLang="en-US" sz="2800" dirty="0"/>
              <a:t>Look for partners</a:t>
            </a:r>
          </a:p>
          <a:p>
            <a:endParaRPr lang="en-US" sz="2000" dirty="0"/>
          </a:p>
        </p:txBody>
      </p:sp>
      <p:sp>
        <p:nvSpPr>
          <p:cNvPr id="4" name="Slide Number Placeholder 3">
            <a:extLst>
              <a:ext uri="{FF2B5EF4-FFF2-40B4-BE49-F238E27FC236}">
                <a16:creationId xmlns:a16="http://schemas.microsoft.com/office/drawing/2014/main" id="{AB023BD0-1ACD-4996-8017-32A44B392E03}"/>
              </a:ext>
            </a:extLst>
          </p:cNvPr>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16926393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2BFC6-0315-04A8-03AD-B7DEB050B31F}"/>
              </a:ext>
            </a:extLst>
          </p:cNvPr>
          <p:cNvSpPr>
            <a:spLocks noGrp="1"/>
          </p:cNvSpPr>
          <p:nvPr>
            <p:ph type="title"/>
          </p:nvPr>
        </p:nvSpPr>
        <p:spPr/>
        <p:txBody>
          <a:bodyPr/>
          <a:lstStyle/>
          <a:p>
            <a:r>
              <a:rPr lang="en-US" dirty="0"/>
              <a:t>Step 4: Provide Information and Outreach</a:t>
            </a:r>
          </a:p>
        </p:txBody>
      </p:sp>
      <p:sp>
        <p:nvSpPr>
          <p:cNvPr id="3" name="Content Placeholder 2">
            <a:extLst>
              <a:ext uri="{FF2B5EF4-FFF2-40B4-BE49-F238E27FC236}">
                <a16:creationId xmlns:a16="http://schemas.microsoft.com/office/drawing/2014/main" id="{BD4A5D5D-80DA-ED90-7161-782C54C8254E}"/>
              </a:ext>
            </a:extLst>
          </p:cNvPr>
          <p:cNvSpPr>
            <a:spLocks noGrp="1"/>
          </p:cNvSpPr>
          <p:nvPr>
            <p:ph idx="1"/>
          </p:nvPr>
        </p:nvSpPr>
        <p:spPr>
          <a:xfrm>
            <a:off x="677334" y="1922053"/>
            <a:ext cx="10693031" cy="3880773"/>
          </a:xfrm>
        </p:spPr>
        <p:txBody>
          <a:bodyPr vert="horz" lIns="91440" tIns="45720" rIns="91440" bIns="45720" rtlCol="0" anchor="t">
            <a:normAutofit/>
          </a:bodyPr>
          <a:lstStyle/>
          <a:p>
            <a:pPr fontAlgn="auto">
              <a:spcAft>
                <a:spcPts val="0"/>
              </a:spcAft>
            </a:pPr>
            <a:r>
              <a:rPr lang="en-US" altLang="en-US" sz="2800" dirty="0"/>
              <a:t>Give accurate information early and often in accessible places</a:t>
            </a:r>
          </a:p>
          <a:p>
            <a:pPr fontAlgn="auto">
              <a:spcAft>
                <a:spcPts val="0"/>
              </a:spcAft>
            </a:pPr>
            <a:r>
              <a:rPr lang="en-US" altLang="en-US" sz="2800" dirty="0"/>
              <a:t>Understand the audience</a:t>
            </a:r>
          </a:p>
          <a:p>
            <a:pPr lvl="1" fontAlgn="auto">
              <a:spcAft>
                <a:spcPts val="0"/>
              </a:spcAft>
            </a:pPr>
            <a:r>
              <a:rPr lang="en-US" altLang="en-US" sz="2400" dirty="0"/>
              <a:t>How they prefer to receive information</a:t>
            </a:r>
          </a:p>
          <a:p>
            <a:pPr lvl="1" fontAlgn="auto">
              <a:spcAft>
                <a:spcPts val="0"/>
              </a:spcAft>
            </a:pPr>
            <a:r>
              <a:rPr lang="en-US" altLang="en-US" sz="2400" dirty="0"/>
              <a:t>Their trusted sources</a:t>
            </a:r>
          </a:p>
          <a:p>
            <a:pPr lvl="1"/>
            <a:r>
              <a:rPr lang="en-US" altLang="en-US" sz="2400" dirty="0"/>
              <a:t>Their history with the issue </a:t>
            </a:r>
          </a:p>
          <a:p>
            <a:pPr fontAlgn="auto">
              <a:spcAft>
                <a:spcPts val="0"/>
              </a:spcAft>
            </a:pPr>
            <a:r>
              <a:rPr lang="en-US" altLang="en-US" sz="2800" dirty="0"/>
              <a:t>Find community contacts</a:t>
            </a:r>
          </a:p>
          <a:p>
            <a:pPr fontAlgn="auto">
              <a:spcAft>
                <a:spcPts val="0"/>
              </a:spcAft>
            </a:pPr>
            <a:r>
              <a:rPr lang="en-US" altLang="en-US" sz="2800" dirty="0"/>
              <a:t>Practice transparency</a:t>
            </a:r>
          </a:p>
          <a:p>
            <a:endParaRPr lang="en-US" dirty="0"/>
          </a:p>
        </p:txBody>
      </p:sp>
      <p:sp>
        <p:nvSpPr>
          <p:cNvPr id="4" name="Slide Number Placeholder 3">
            <a:extLst>
              <a:ext uri="{FF2B5EF4-FFF2-40B4-BE49-F238E27FC236}">
                <a16:creationId xmlns:a16="http://schemas.microsoft.com/office/drawing/2014/main" id="{AB023BD0-1ACD-4996-8017-32A44B392E03}"/>
              </a:ext>
            </a:extLst>
          </p:cNvPr>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4094649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E7ACA-C795-5289-7483-0D70750A59F7}"/>
              </a:ext>
            </a:extLst>
          </p:cNvPr>
          <p:cNvSpPr>
            <a:spLocks noGrp="1"/>
          </p:cNvSpPr>
          <p:nvPr>
            <p:ph type="title"/>
          </p:nvPr>
        </p:nvSpPr>
        <p:spPr/>
        <p:txBody>
          <a:bodyPr/>
          <a:lstStyle/>
          <a:p>
            <a:r>
              <a:rPr lang="en-US" dirty="0"/>
              <a:t>Step 5: Conduct Involvement Activity</a:t>
            </a:r>
          </a:p>
        </p:txBody>
      </p:sp>
      <p:sp>
        <p:nvSpPr>
          <p:cNvPr id="3" name="Content Placeholder 2">
            <a:extLst>
              <a:ext uri="{FF2B5EF4-FFF2-40B4-BE49-F238E27FC236}">
                <a16:creationId xmlns:a16="http://schemas.microsoft.com/office/drawing/2014/main" id="{1633DFBB-A321-39DF-C6FD-5E83C44F6346}"/>
              </a:ext>
            </a:extLst>
          </p:cNvPr>
          <p:cNvSpPr>
            <a:spLocks noGrp="1"/>
          </p:cNvSpPr>
          <p:nvPr>
            <p:ph idx="1"/>
          </p:nvPr>
        </p:nvSpPr>
        <p:spPr>
          <a:xfrm>
            <a:off x="677334" y="1882290"/>
            <a:ext cx="10215809" cy="3880773"/>
          </a:xfrm>
        </p:spPr>
        <p:txBody>
          <a:bodyPr vert="horz" lIns="91440" tIns="45720" rIns="91440" bIns="45720" rtlCol="0" anchor="t">
            <a:normAutofit lnSpcReduction="10000"/>
          </a:bodyPr>
          <a:lstStyle/>
          <a:p>
            <a:pPr fontAlgn="auto">
              <a:spcAft>
                <a:spcPts val="0"/>
              </a:spcAft>
            </a:pPr>
            <a:r>
              <a:rPr lang="en-US" altLang="en-US" sz="2800" dirty="0"/>
              <a:t>Activity as appropriate based on agency’s needs and public’s needs</a:t>
            </a:r>
          </a:p>
          <a:p>
            <a:pPr fontAlgn="auto">
              <a:spcAft>
                <a:spcPts val="0"/>
              </a:spcAft>
            </a:pPr>
            <a:r>
              <a:rPr lang="en-US" altLang="en-US" sz="2800" dirty="0"/>
              <a:t>Work your plan</a:t>
            </a:r>
          </a:p>
          <a:p>
            <a:pPr lvl="1" fontAlgn="auto">
              <a:spcAft>
                <a:spcPts val="0"/>
              </a:spcAft>
            </a:pPr>
            <a:r>
              <a:rPr lang="en-US" altLang="en-US" sz="2600" dirty="0"/>
              <a:t>Prepare easily understood materials</a:t>
            </a:r>
          </a:p>
          <a:p>
            <a:pPr lvl="1" fontAlgn="auto">
              <a:spcAft>
                <a:spcPts val="0"/>
              </a:spcAft>
            </a:pPr>
            <a:r>
              <a:rPr lang="en-US" altLang="en-US" sz="2600" dirty="0"/>
              <a:t>Line up the resources and help you need</a:t>
            </a:r>
          </a:p>
          <a:p>
            <a:pPr lvl="1" fontAlgn="auto">
              <a:spcAft>
                <a:spcPts val="0"/>
              </a:spcAft>
            </a:pPr>
            <a:r>
              <a:rPr lang="en-US" altLang="en-US" sz="2600" dirty="0"/>
              <a:t>Publicity</a:t>
            </a:r>
          </a:p>
          <a:p>
            <a:pPr lvl="1" fontAlgn="auto">
              <a:spcAft>
                <a:spcPts val="0"/>
              </a:spcAft>
            </a:pPr>
            <a:r>
              <a:rPr lang="en-US" altLang="en-US" sz="2600" dirty="0"/>
              <a:t>Convenient time and place</a:t>
            </a:r>
          </a:p>
          <a:p>
            <a:pPr lvl="1"/>
            <a:r>
              <a:rPr lang="en-US" altLang="en-US" sz="2600" dirty="0"/>
              <a:t>Encourage participation of under-represented groups</a:t>
            </a:r>
          </a:p>
          <a:p>
            <a:endParaRPr lang="en-US" dirty="0"/>
          </a:p>
        </p:txBody>
      </p:sp>
      <p:sp>
        <p:nvSpPr>
          <p:cNvPr id="4" name="Slide Number Placeholder 3">
            <a:extLst>
              <a:ext uri="{FF2B5EF4-FFF2-40B4-BE49-F238E27FC236}">
                <a16:creationId xmlns:a16="http://schemas.microsoft.com/office/drawing/2014/main" id="{3B017DCD-7234-B9DB-A113-123D4055C185}"/>
              </a:ext>
            </a:extLst>
          </p:cNvPr>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1078840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8BE1D-A40A-7359-B861-E27F39AF2947}"/>
              </a:ext>
            </a:extLst>
          </p:cNvPr>
          <p:cNvSpPr>
            <a:spLocks noGrp="1"/>
          </p:cNvSpPr>
          <p:nvPr>
            <p:ph type="ctrTitle"/>
          </p:nvPr>
        </p:nvSpPr>
        <p:spPr/>
        <p:txBody>
          <a:bodyPr/>
          <a:lstStyle/>
          <a:p>
            <a:pPr algn="ctr"/>
            <a:r>
              <a:rPr lang="en-US" dirty="0"/>
              <a:t>Public Involvement</a:t>
            </a:r>
          </a:p>
        </p:txBody>
      </p:sp>
      <p:sp>
        <p:nvSpPr>
          <p:cNvPr id="3" name="Subtitle 2">
            <a:extLst>
              <a:ext uri="{FF2B5EF4-FFF2-40B4-BE49-F238E27FC236}">
                <a16:creationId xmlns:a16="http://schemas.microsoft.com/office/drawing/2014/main" id="{84187B9F-B7D1-8EF7-0ED6-3D741E2639F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4630635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E7ACA-C795-5289-7483-0D70750A59F7}"/>
              </a:ext>
            </a:extLst>
          </p:cNvPr>
          <p:cNvSpPr>
            <a:spLocks noGrp="1"/>
          </p:cNvSpPr>
          <p:nvPr>
            <p:ph type="title"/>
          </p:nvPr>
        </p:nvSpPr>
        <p:spPr/>
        <p:txBody>
          <a:bodyPr/>
          <a:lstStyle/>
          <a:p>
            <a:r>
              <a:rPr lang="en-US" dirty="0"/>
              <a:t>Step 6: Review and Give Feedback to Public</a:t>
            </a:r>
          </a:p>
        </p:txBody>
      </p:sp>
      <p:sp>
        <p:nvSpPr>
          <p:cNvPr id="3" name="Content Placeholder 2">
            <a:extLst>
              <a:ext uri="{FF2B5EF4-FFF2-40B4-BE49-F238E27FC236}">
                <a16:creationId xmlns:a16="http://schemas.microsoft.com/office/drawing/2014/main" id="{1633DFBB-A321-39DF-C6FD-5E83C44F6346}"/>
              </a:ext>
            </a:extLst>
          </p:cNvPr>
          <p:cNvSpPr>
            <a:spLocks noGrp="1"/>
          </p:cNvSpPr>
          <p:nvPr>
            <p:ph idx="1"/>
          </p:nvPr>
        </p:nvSpPr>
        <p:spPr>
          <a:xfrm>
            <a:off x="677334" y="1895547"/>
            <a:ext cx="10414736" cy="3880773"/>
          </a:xfrm>
        </p:spPr>
        <p:txBody>
          <a:bodyPr>
            <a:normAutofit/>
          </a:bodyPr>
          <a:lstStyle/>
          <a:p>
            <a:pPr fontAlgn="auto">
              <a:spcAft>
                <a:spcPts val="0"/>
              </a:spcAft>
            </a:pPr>
            <a:r>
              <a:rPr lang="en-US" altLang="en-US" sz="2800" dirty="0"/>
              <a:t>Respect and use input to earn trust and credibility</a:t>
            </a:r>
          </a:p>
          <a:p>
            <a:pPr fontAlgn="auto">
              <a:spcAft>
                <a:spcPts val="0"/>
              </a:spcAft>
            </a:pPr>
            <a:r>
              <a:rPr lang="en-US" altLang="en-US" sz="2800" dirty="0"/>
              <a:t>Use input where appropriate and possible</a:t>
            </a:r>
          </a:p>
          <a:p>
            <a:pPr fontAlgn="auto">
              <a:spcAft>
                <a:spcPts val="0"/>
              </a:spcAft>
            </a:pPr>
            <a:r>
              <a:rPr lang="en-US" altLang="en-US" sz="2800" dirty="0"/>
              <a:t>Tell the public about the decision and how public input affected the decision</a:t>
            </a:r>
          </a:p>
          <a:p>
            <a:endParaRPr lang="en-US" sz="2800" dirty="0"/>
          </a:p>
        </p:txBody>
      </p:sp>
      <p:sp>
        <p:nvSpPr>
          <p:cNvPr id="4" name="Slide Number Placeholder 3">
            <a:extLst>
              <a:ext uri="{FF2B5EF4-FFF2-40B4-BE49-F238E27FC236}">
                <a16:creationId xmlns:a16="http://schemas.microsoft.com/office/drawing/2014/main" id="{3B017DCD-7234-B9DB-A113-123D4055C185}"/>
              </a:ext>
            </a:extLst>
          </p:cNvPr>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4853856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E7ACA-C795-5289-7483-0D70750A59F7}"/>
              </a:ext>
            </a:extLst>
          </p:cNvPr>
          <p:cNvSpPr>
            <a:spLocks noGrp="1"/>
          </p:cNvSpPr>
          <p:nvPr>
            <p:ph type="title"/>
          </p:nvPr>
        </p:nvSpPr>
        <p:spPr/>
        <p:txBody>
          <a:bodyPr/>
          <a:lstStyle/>
          <a:p>
            <a:r>
              <a:rPr lang="en-US" dirty="0"/>
              <a:t>Step 7: Evaluate</a:t>
            </a:r>
          </a:p>
        </p:txBody>
      </p:sp>
      <p:sp>
        <p:nvSpPr>
          <p:cNvPr id="3" name="Content Placeholder 2">
            <a:extLst>
              <a:ext uri="{FF2B5EF4-FFF2-40B4-BE49-F238E27FC236}">
                <a16:creationId xmlns:a16="http://schemas.microsoft.com/office/drawing/2014/main" id="{1633DFBB-A321-39DF-C6FD-5E83C44F6346}"/>
              </a:ext>
            </a:extLst>
          </p:cNvPr>
          <p:cNvSpPr>
            <a:spLocks noGrp="1"/>
          </p:cNvSpPr>
          <p:nvPr>
            <p:ph idx="1"/>
          </p:nvPr>
        </p:nvSpPr>
        <p:spPr>
          <a:xfrm>
            <a:off x="677334" y="2160589"/>
            <a:ext cx="10215809" cy="3880773"/>
          </a:xfrm>
        </p:spPr>
        <p:txBody>
          <a:bodyPr/>
          <a:lstStyle/>
          <a:p>
            <a:r>
              <a:rPr lang="en-US" altLang="en-US" sz="2800" dirty="0"/>
              <a:t>Communication planning is key at the beginning and the end</a:t>
            </a:r>
          </a:p>
          <a:p>
            <a:pPr lvl="0"/>
            <a:r>
              <a:rPr lang="en-US" sz="2800" dirty="0"/>
              <a:t>Review, use input, and provide feedback</a:t>
            </a:r>
          </a:p>
          <a:p>
            <a:pPr lvl="0"/>
            <a:r>
              <a:rPr lang="en-US" sz="2800" dirty="0"/>
              <a:t>Evaluate public involvement activities</a:t>
            </a:r>
          </a:p>
          <a:p>
            <a:pPr lvl="1" fontAlgn="auto">
              <a:spcAft>
                <a:spcPts val="0"/>
              </a:spcAft>
            </a:pPr>
            <a:endParaRPr lang="en-US" altLang="en-US" sz="3200" dirty="0"/>
          </a:p>
        </p:txBody>
      </p:sp>
      <p:sp>
        <p:nvSpPr>
          <p:cNvPr id="4" name="Slide Number Placeholder 3">
            <a:extLst>
              <a:ext uri="{FF2B5EF4-FFF2-40B4-BE49-F238E27FC236}">
                <a16:creationId xmlns:a16="http://schemas.microsoft.com/office/drawing/2014/main" id="{3B017DCD-7234-B9DB-A113-123D4055C185}"/>
              </a:ext>
            </a:extLst>
          </p:cNvPr>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18938787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D3C2D-B46B-7669-0042-8B6E9595E092}"/>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2C591CB7-2F37-E05E-25AC-D424987349BE}"/>
              </a:ext>
            </a:extLst>
          </p:cNvPr>
          <p:cNvSpPr>
            <a:spLocks noGrp="1"/>
          </p:cNvSpPr>
          <p:nvPr>
            <p:ph idx="1"/>
          </p:nvPr>
        </p:nvSpPr>
        <p:spPr>
          <a:xfrm>
            <a:off x="677334" y="1842537"/>
            <a:ext cx="10547257" cy="3880773"/>
          </a:xfrm>
        </p:spPr>
        <p:txBody>
          <a:bodyPr>
            <a:normAutofit/>
          </a:bodyPr>
          <a:lstStyle/>
          <a:p>
            <a:r>
              <a:rPr lang="en-US" sz="2800" dirty="0"/>
              <a:t>Public involvement leads to better decisions and more successful program implementation</a:t>
            </a:r>
          </a:p>
          <a:p>
            <a:r>
              <a:rPr lang="en-US" sz="2800" dirty="0"/>
              <a:t>Most international organization recognize the needs for and benefits of investing in public involvement</a:t>
            </a:r>
          </a:p>
          <a:p>
            <a:r>
              <a:rPr lang="en-US" sz="2800" dirty="0"/>
              <a:t>Takes planning and budgeting</a:t>
            </a:r>
          </a:p>
          <a:p>
            <a:r>
              <a:rPr lang="en-US" sz="2800" dirty="0"/>
              <a:t>There are many resources available to help</a:t>
            </a:r>
          </a:p>
          <a:p>
            <a:endParaRPr lang="en-US" sz="2000" dirty="0"/>
          </a:p>
        </p:txBody>
      </p:sp>
      <p:sp>
        <p:nvSpPr>
          <p:cNvPr id="4" name="Slide Number Placeholder 3">
            <a:extLst>
              <a:ext uri="{FF2B5EF4-FFF2-40B4-BE49-F238E27FC236}">
                <a16:creationId xmlns:a16="http://schemas.microsoft.com/office/drawing/2014/main" id="{FEDD2669-F9E6-72C3-B949-E78A070CC847}"/>
              </a:ext>
            </a:extLst>
          </p:cNvPr>
          <p:cNvSpPr>
            <a:spLocks noGrp="1"/>
          </p:cNvSpPr>
          <p:nvPr>
            <p:ph type="sldNum" sz="quarter" idx="12"/>
          </p:nvPr>
        </p:nvSpPr>
        <p:spPr/>
        <p:txBody>
          <a:bodyPr/>
          <a:lstStyle/>
          <a:p>
            <a:fld id="{D57F1E4F-1CFF-5643-939E-217C01CDF565}" type="slidenum">
              <a:rPr lang="en-US" smtClean="0"/>
              <a:pPr/>
              <a:t>22</a:t>
            </a:fld>
            <a:endParaRPr lang="en-US" dirty="0"/>
          </a:p>
        </p:txBody>
      </p:sp>
    </p:spTree>
    <p:extLst>
      <p:ext uri="{BB962C8B-B14F-4D97-AF65-F5344CB8AC3E}">
        <p14:creationId xmlns:p14="http://schemas.microsoft.com/office/powerpoint/2010/main" val="19694331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38D53-EEF3-B0C5-C3DF-49E7633FFC81}"/>
              </a:ext>
            </a:extLst>
          </p:cNvPr>
          <p:cNvSpPr>
            <a:spLocks noGrp="1"/>
          </p:cNvSpPr>
          <p:nvPr>
            <p:ph type="title"/>
          </p:nvPr>
        </p:nvSpPr>
        <p:spPr/>
        <p:txBody>
          <a:bodyPr/>
          <a:lstStyle/>
          <a:p>
            <a:r>
              <a:rPr lang="en-US" dirty="0"/>
              <a:t>Resources for Public Involvement</a:t>
            </a:r>
          </a:p>
        </p:txBody>
      </p:sp>
      <p:sp>
        <p:nvSpPr>
          <p:cNvPr id="3" name="Content Placeholder 2">
            <a:extLst>
              <a:ext uri="{FF2B5EF4-FFF2-40B4-BE49-F238E27FC236}">
                <a16:creationId xmlns:a16="http://schemas.microsoft.com/office/drawing/2014/main" id="{EBFFB5ED-3048-AE61-9B9D-69258BA55F1C}"/>
              </a:ext>
            </a:extLst>
          </p:cNvPr>
          <p:cNvSpPr>
            <a:spLocks noGrp="1"/>
          </p:cNvSpPr>
          <p:nvPr>
            <p:ph idx="1"/>
          </p:nvPr>
        </p:nvSpPr>
        <p:spPr>
          <a:xfrm>
            <a:off x="677334" y="1643270"/>
            <a:ext cx="10560509" cy="4605129"/>
          </a:xfrm>
        </p:spPr>
        <p:txBody>
          <a:bodyPr>
            <a:normAutofit/>
          </a:bodyPr>
          <a:lstStyle/>
          <a:p>
            <a:pPr fontAlgn="auto">
              <a:lnSpc>
                <a:spcPct val="80000"/>
              </a:lnSpc>
              <a:spcAft>
                <a:spcPts val="0"/>
              </a:spcAft>
            </a:pPr>
            <a:r>
              <a:rPr lang="en-US" altLang="en-US" sz="2000" dirty="0"/>
              <a:t>EPA’s Public Participation Guide</a:t>
            </a:r>
          </a:p>
          <a:p>
            <a:pPr fontAlgn="auto">
              <a:lnSpc>
                <a:spcPct val="80000"/>
              </a:lnSpc>
              <a:spcAft>
                <a:spcPts val="0"/>
              </a:spcAft>
              <a:buFontTx/>
              <a:buNone/>
            </a:pPr>
            <a:r>
              <a:rPr lang="en-US" altLang="en-US" sz="2000" dirty="0"/>
              <a:t>	 </a:t>
            </a:r>
            <a:r>
              <a:rPr lang="en-US" altLang="en-US" sz="2000" dirty="0">
                <a:hlinkClick r:id="rId2"/>
              </a:rPr>
              <a:t>https://www.epa.gov/international-cooperation/public-participation-guide</a:t>
            </a:r>
            <a:r>
              <a:rPr lang="en-US" altLang="en-US" sz="2000" dirty="0"/>
              <a:t> </a:t>
            </a:r>
          </a:p>
          <a:p>
            <a:pPr fontAlgn="auto">
              <a:lnSpc>
                <a:spcPct val="80000"/>
              </a:lnSpc>
              <a:spcAft>
                <a:spcPts val="0"/>
              </a:spcAft>
            </a:pPr>
            <a:r>
              <a:rPr lang="en-US" altLang="en-US" sz="2000" dirty="0"/>
              <a:t>International Association for Public Involvement Web site</a:t>
            </a:r>
          </a:p>
          <a:p>
            <a:pPr fontAlgn="auto">
              <a:lnSpc>
                <a:spcPct val="80000"/>
              </a:lnSpc>
              <a:spcAft>
                <a:spcPts val="0"/>
              </a:spcAft>
              <a:buFontTx/>
              <a:buNone/>
            </a:pPr>
            <a:r>
              <a:rPr lang="en-US" altLang="en-US" sz="2000" dirty="0"/>
              <a:t>	</a:t>
            </a:r>
            <a:r>
              <a:rPr lang="en-US" altLang="en-US" sz="2000" dirty="0">
                <a:hlinkClick r:id="rId3"/>
              </a:rPr>
              <a:t>http://www.iap2.org/</a:t>
            </a:r>
            <a:endParaRPr lang="en-US" altLang="en-US" sz="2000" dirty="0"/>
          </a:p>
          <a:p>
            <a:pPr fontAlgn="auto">
              <a:lnSpc>
                <a:spcPct val="80000"/>
              </a:lnSpc>
              <a:spcAft>
                <a:spcPts val="0"/>
              </a:spcAft>
            </a:pPr>
            <a:r>
              <a:rPr lang="en-US" altLang="en-US" sz="2000" dirty="0"/>
              <a:t>The Access Initiative</a:t>
            </a:r>
          </a:p>
          <a:p>
            <a:pPr fontAlgn="auto">
              <a:lnSpc>
                <a:spcPct val="80000"/>
              </a:lnSpc>
              <a:spcAft>
                <a:spcPts val="0"/>
              </a:spcAft>
              <a:buFontTx/>
              <a:buNone/>
            </a:pPr>
            <a:r>
              <a:rPr lang="en-US" altLang="en-US" sz="2000" dirty="0"/>
              <a:t>	</a:t>
            </a:r>
            <a:r>
              <a:rPr lang="en-US" altLang="en-US" sz="2000" dirty="0">
                <a:hlinkClick r:id="rId4"/>
              </a:rPr>
              <a:t>http://www.accessinitiative.org/</a:t>
            </a:r>
            <a:r>
              <a:rPr lang="en-US" altLang="en-US" sz="2000" dirty="0"/>
              <a:t> </a:t>
            </a:r>
          </a:p>
          <a:p>
            <a:pPr fontAlgn="auto">
              <a:lnSpc>
                <a:spcPct val="80000"/>
              </a:lnSpc>
              <a:spcAft>
                <a:spcPts val="0"/>
              </a:spcAft>
            </a:pPr>
            <a:r>
              <a:rPr lang="en-US" altLang="en-US" sz="2000" dirty="0"/>
              <a:t>Implementing Principle 10 and the Bali Guidelines</a:t>
            </a:r>
          </a:p>
          <a:p>
            <a:pPr marL="0" indent="0" fontAlgn="auto">
              <a:lnSpc>
                <a:spcPct val="80000"/>
              </a:lnSpc>
              <a:spcAft>
                <a:spcPts val="0"/>
              </a:spcAft>
              <a:buNone/>
            </a:pPr>
            <a:r>
              <a:rPr lang="en-US" altLang="en-US" sz="2000" dirty="0"/>
              <a:t>    </a:t>
            </a:r>
            <a:r>
              <a:rPr lang="en-US" altLang="en-US" sz="2000" dirty="0">
                <a:hlinkClick r:id="rId5"/>
              </a:rPr>
              <a:t>https://www.unenvironment.org/civil-society-engagement/partnerships/principle-10</a:t>
            </a:r>
            <a:r>
              <a:rPr lang="en-US" altLang="en-US" sz="2000" dirty="0"/>
              <a:t> </a:t>
            </a:r>
          </a:p>
          <a:p>
            <a:pPr fontAlgn="auto">
              <a:lnSpc>
                <a:spcPct val="80000"/>
              </a:lnSpc>
              <a:spcAft>
                <a:spcPts val="0"/>
              </a:spcAft>
            </a:pPr>
            <a:r>
              <a:rPr lang="en-US" altLang="en-US" sz="2000" dirty="0"/>
              <a:t>Southern African Institute for Environmental Assessment Handbook One Stop Participation Guide  </a:t>
            </a:r>
            <a:r>
              <a:rPr lang="en-US" altLang="en-US" sz="2000" dirty="0">
                <a:hlinkClick r:id="rId6"/>
              </a:rPr>
              <a:t>https://irp-cdn.multiscreensite.com/2eb50196/files/uploaded/handbook.pdf</a:t>
            </a:r>
            <a:r>
              <a:rPr lang="en-US" altLang="en-US" sz="2000" dirty="0"/>
              <a:t> </a:t>
            </a:r>
          </a:p>
          <a:p>
            <a:pPr fontAlgn="auto">
              <a:lnSpc>
                <a:spcPct val="80000"/>
              </a:lnSpc>
              <a:spcAft>
                <a:spcPts val="0"/>
              </a:spcAft>
            </a:pPr>
            <a:r>
              <a:rPr lang="en-US" altLang="en-US" sz="2000" dirty="0"/>
              <a:t>Aarhus Clearinghouse for Environmental Democracy</a:t>
            </a:r>
          </a:p>
          <a:p>
            <a:pPr fontAlgn="auto">
              <a:lnSpc>
                <a:spcPct val="80000"/>
              </a:lnSpc>
              <a:spcAft>
                <a:spcPts val="0"/>
              </a:spcAft>
              <a:buFontTx/>
              <a:buNone/>
            </a:pPr>
            <a:r>
              <a:rPr lang="en-US" altLang="en-US" sz="2000" dirty="0"/>
              <a:t> 	</a:t>
            </a:r>
            <a:r>
              <a:rPr lang="en-US" altLang="en-US" sz="2000" dirty="0">
                <a:hlinkClick r:id="rId7"/>
              </a:rPr>
              <a:t>http://aarhusclearinghouse.unece.org/</a:t>
            </a:r>
            <a:endParaRPr lang="en-US" altLang="en-US" sz="2000" dirty="0"/>
          </a:p>
          <a:p>
            <a:pPr fontAlgn="auto">
              <a:lnSpc>
                <a:spcPct val="80000"/>
              </a:lnSpc>
              <a:spcAft>
                <a:spcPts val="0"/>
              </a:spcAft>
            </a:pPr>
            <a:endParaRPr lang="en-US" altLang="en-US" sz="2000" dirty="0"/>
          </a:p>
          <a:p>
            <a:pPr fontAlgn="auto">
              <a:lnSpc>
                <a:spcPct val="80000"/>
              </a:lnSpc>
              <a:spcAft>
                <a:spcPts val="0"/>
              </a:spcAft>
            </a:pPr>
            <a:endParaRPr lang="en-US" altLang="en-US" sz="2000" dirty="0"/>
          </a:p>
          <a:p>
            <a:endParaRPr lang="en-US" sz="2000" dirty="0"/>
          </a:p>
        </p:txBody>
      </p:sp>
      <p:sp>
        <p:nvSpPr>
          <p:cNvPr id="4" name="Slide Number Placeholder 3">
            <a:extLst>
              <a:ext uri="{FF2B5EF4-FFF2-40B4-BE49-F238E27FC236}">
                <a16:creationId xmlns:a16="http://schemas.microsoft.com/office/drawing/2014/main" id="{F9C2EF5C-30F5-1A94-BD7A-E0E5E86271AA}"/>
              </a:ext>
            </a:extLst>
          </p:cNvPr>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41878245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C14F162-0135-3252-C79A-36B35279AB3B}"/>
              </a:ext>
            </a:extLst>
          </p:cNvPr>
          <p:cNvSpPr>
            <a:spLocks noGrp="1"/>
          </p:cNvSpPr>
          <p:nvPr>
            <p:ph type="title"/>
          </p:nvPr>
        </p:nvSpPr>
        <p:spPr>
          <a:xfrm>
            <a:off x="646426" y="1727200"/>
            <a:ext cx="10899147" cy="3403600"/>
          </a:xfrm>
        </p:spPr>
        <p:txBody>
          <a:bodyPr/>
          <a:lstStyle/>
          <a:p>
            <a:pPr algn="ctr"/>
            <a:r>
              <a:rPr lang="en-US" dirty="0"/>
              <a:t>Thank you!</a:t>
            </a:r>
          </a:p>
        </p:txBody>
      </p:sp>
      <p:sp>
        <p:nvSpPr>
          <p:cNvPr id="4" name="Slide Number Placeholder 3">
            <a:extLst>
              <a:ext uri="{FF2B5EF4-FFF2-40B4-BE49-F238E27FC236}">
                <a16:creationId xmlns:a16="http://schemas.microsoft.com/office/drawing/2014/main" id="{EED4C9F2-5EBA-7806-97BA-2337A7BA7859}"/>
              </a:ext>
            </a:extLst>
          </p:cNvPr>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2631447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7E244-579D-7546-736D-6B0A64ED422B}"/>
              </a:ext>
            </a:extLst>
          </p:cNvPr>
          <p:cNvSpPr>
            <a:spLocks noGrp="1"/>
          </p:cNvSpPr>
          <p:nvPr>
            <p:ph type="title"/>
          </p:nvPr>
        </p:nvSpPr>
        <p:spPr>
          <a:xfrm>
            <a:off x="643467" y="816638"/>
            <a:ext cx="3367359" cy="5224724"/>
          </a:xfrm>
        </p:spPr>
        <p:txBody>
          <a:bodyPr anchor="ctr">
            <a:normAutofit/>
          </a:bodyPr>
          <a:lstStyle/>
          <a:p>
            <a:r>
              <a:rPr lang="en-US" dirty="0"/>
              <a:t>Overview</a:t>
            </a:r>
          </a:p>
        </p:txBody>
      </p:sp>
      <p:sp>
        <p:nvSpPr>
          <p:cNvPr id="3" name="Content Placeholder 2">
            <a:extLst>
              <a:ext uri="{FF2B5EF4-FFF2-40B4-BE49-F238E27FC236}">
                <a16:creationId xmlns:a16="http://schemas.microsoft.com/office/drawing/2014/main" id="{44A529D0-168F-80A0-709A-A7023D631DFF}"/>
              </a:ext>
            </a:extLst>
          </p:cNvPr>
          <p:cNvSpPr>
            <a:spLocks noGrp="1"/>
          </p:cNvSpPr>
          <p:nvPr>
            <p:ph idx="1"/>
          </p:nvPr>
        </p:nvSpPr>
        <p:spPr>
          <a:xfrm>
            <a:off x="4654295" y="979928"/>
            <a:ext cx="4619706" cy="5224724"/>
          </a:xfrm>
        </p:spPr>
        <p:txBody>
          <a:bodyPr anchor="ctr">
            <a:normAutofit/>
          </a:bodyPr>
          <a:lstStyle/>
          <a:p>
            <a:r>
              <a:rPr lang="en-US" sz="2400" dirty="0"/>
              <a:t>1. Introduction</a:t>
            </a:r>
          </a:p>
          <a:p>
            <a:r>
              <a:rPr lang="en-US" sz="2400" dirty="0"/>
              <a:t>2. International Standards</a:t>
            </a:r>
          </a:p>
          <a:p>
            <a:r>
              <a:rPr lang="en-US" sz="2400" dirty="0"/>
              <a:t>3. Principles of Public Involvement</a:t>
            </a:r>
          </a:p>
          <a:p>
            <a:r>
              <a:rPr lang="en-US" sz="2400" dirty="0"/>
              <a:t>4. Steps for Effective Public Involvement</a:t>
            </a:r>
          </a:p>
        </p:txBody>
      </p:sp>
      <p:sp>
        <p:nvSpPr>
          <p:cNvPr id="4" name="Slide Number Placeholder 3">
            <a:extLst>
              <a:ext uri="{FF2B5EF4-FFF2-40B4-BE49-F238E27FC236}">
                <a16:creationId xmlns:a16="http://schemas.microsoft.com/office/drawing/2014/main" id="{DE4ADCDB-ABD0-7094-66D6-817F86963E21}"/>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2015222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2127B-E1A0-E1D1-76E0-E2E490A5B24E}"/>
              </a:ext>
            </a:extLst>
          </p:cNvPr>
          <p:cNvSpPr>
            <a:spLocks noGrp="1"/>
          </p:cNvSpPr>
          <p:nvPr>
            <p:ph type="title"/>
          </p:nvPr>
        </p:nvSpPr>
        <p:spPr>
          <a:xfrm>
            <a:off x="677334" y="-1320800"/>
            <a:ext cx="10899148" cy="1320800"/>
          </a:xfrm>
        </p:spPr>
        <p:txBody>
          <a:bodyPr vert="horz" lIns="91440" tIns="45720" rIns="91440" bIns="45720" rtlCol="0" anchor="b">
            <a:normAutofit/>
          </a:bodyPr>
          <a:lstStyle/>
          <a:p>
            <a:r>
              <a:rPr lang="en-US" dirty="0"/>
              <a:t>Section 1: Introduction</a:t>
            </a:r>
          </a:p>
        </p:txBody>
      </p:sp>
      <p:sp>
        <p:nvSpPr>
          <p:cNvPr id="3" name="Content Placeholder 2">
            <a:extLst>
              <a:ext uri="{FF2B5EF4-FFF2-40B4-BE49-F238E27FC236}">
                <a16:creationId xmlns:a16="http://schemas.microsoft.com/office/drawing/2014/main" id="{44A529D0-168F-80A0-709A-A7023D631DFF}"/>
              </a:ext>
            </a:extLst>
          </p:cNvPr>
          <p:cNvSpPr>
            <a:spLocks noGrp="1"/>
          </p:cNvSpPr>
          <p:nvPr>
            <p:ph idx="1"/>
          </p:nvPr>
        </p:nvSpPr>
        <p:spPr>
          <a:xfrm>
            <a:off x="4654295" y="979928"/>
            <a:ext cx="4619706" cy="5224724"/>
          </a:xfrm>
        </p:spPr>
        <p:txBody>
          <a:bodyPr anchor="ctr">
            <a:normAutofit/>
          </a:bodyPr>
          <a:lstStyle/>
          <a:p>
            <a:r>
              <a:rPr lang="en-US" sz="3200" b="1" dirty="0"/>
              <a:t>1</a:t>
            </a:r>
            <a:r>
              <a:rPr lang="en-US" sz="2400" b="1" dirty="0"/>
              <a:t>. </a:t>
            </a:r>
            <a:r>
              <a:rPr lang="en-US" sz="3200" b="1" dirty="0"/>
              <a:t>Introduction</a:t>
            </a:r>
          </a:p>
          <a:p>
            <a:r>
              <a:rPr lang="en-US" sz="2400" dirty="0"/>
              <a:t>2. International Standards</a:t>
            </a:r>
          </a:p>
          <a:p>
            <a:r>
              <a:rPr lang="en-US" sz="2400" dirty="0"/>
              <a:t>3. Principles of Public Involvement</a:t>
            </a:r>
          </a:p>
          <a:p>
            <a:r>
              <a:rPr lang="en-US" sz="2400" dirty="0"/>
              <a:t>4. Steps for Effective Public Involvement</a:t>
            </a:r>
          </a:p>
        </p:txBody>
      </p:sp>
      <p:sp>
        <p:nvSpPr>
          <p:cNvPr id="4" name="Slide Number Placeholder 3">
            <a:extLst>
              <a:ext uri="{FF2B5EF4-FFF2-40B4-BE49-F238E27FC236}">
                <a16:creationId xmlns:a16="http://schemas.microsoft.com/office/drawing/2014/main" id="{DE4ADCDB-ABD0-7094-66D6-817F86963E21}"/>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3868910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4114" y="220438"/>
            <a:ext cx="7162800" cy="701674"/>
          </a:xfrm>
        </p:spPr>
        <p:txBody>
          <a:bodyPr>
            <a:noAutofit/>
          </a:bodyPr>
          <a:lstStyle/>
          <a:p>
            <a:r>
              <a:rPr lang="en-US" dirty="0">
                <a:latin typeface="+mn-lt"/>
              </a:rPr>
              <a:t>Air Quality Management Planning</a:t>
            </a:r>
          </a:p>
        </p:txBody>
      </p:sp>
      <p:cxnSp>
        <p:nvCxnSpPr>
          <p:cNvPr id="19" name="Straight Connector 18">
            <a:extLst>
              <a:ext uri="{C183D7F6-B498-43B3-948B-1728B52AA6E4}">
                <adec:decorative xmlns:adec="http://schemas.microsoft.com/office/drawing/2017/decorative" val="1"/>
              </a:ext>
            </a:extLst>
          </p:cNvPr>
          <p:cNvCxnSpPr/>
          <p:nvPr/>
        </p:nvCxnSpPr>
        <p:spPr>
          <a:xfrm flipV="1">
            <a:off x="2636520" y="822327"/>
            <a:ext cx="7574280" cy="31749"/>
          </a:xfrm>
          <a:prstGeom prst="line">
            <a:avLst/>
          </a:prstGeom>
          <a:ln w="66675">
            <a:noFill/>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44B3511E-42FC-461C-A43C-6E7A5CA5ADB8}"/>
              </a:ext>
            </a:extLst>
          </p:cNvPr>
          <p:cNvSpPr/>
          <p:nvPr/>
        </p:nvSpPr>
        <p:spPr>
          <a:xfrm>
            <a:off x="4766023" y="1474449"/>
            <a:ext cx="1828800" cy="1066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defRPr/>
            </a:pPr>
            <a:r>
              <a:rPr lang="en-US" dirty="0">
                <a:solidFill>
                  <a:prstClr val="white"/>
                </a:solidFill>
              </a:rPr>
              <a:t>Air Quality Goal Setting</a:t>
            </a:r>
          </a:p>
        </p:txBody>
      </p:sp>
      <p:cxnSp>
        <p:nvCxnSpPr>
          <p:cNvPr id="32" name="Elbow Connector 8">
            <a:extLst>
              <a:ext uri="{FF2B5EF4-FFF2-40B4-BE49-F238E27FC236}">
                <a16:creationId xmlns:a16="http://schemas.microsoft.com/office/drawing/2014/main" id="{A4CE4335-BB88-486A-B8B5-E88001D17DBB}"/>
              </a:ext>
              <a:ext uri="{C183D7F6-B498-43B3-948B-1728B52AA6E4}">
                <adec:decorative xmlns:adec="http://schemas.microsoft.com/office/drawing/2017/decorative" val="1"/>
              </a:ext>
            </a:extLst>
          </p:cNvPr>
          <p:cNvCxnSpPr>
            <a:cxnSpLocks/>
          </p:cNvCxnSpPr>
          <p:nvPr/>
        </p:nvCxnSpPr>
        <p:spPr>
          <a:xfrm>
            <a:off x="2497121" y="5214329"/>
            <a:ext cx="914400" cy="914400"/>
          </a:xfrm>
          <a:prstGeom prst="bentConnector3">
            <a:avLst/>
          </a:prstGeom>
          <a:ln>
            <a:noFill/>
            <a:tailEnd type="arrow"/>
          </a:ln>
        </p:spPr>
        <p:style>
          <a:lnRef idx="1">
            <a:schemeClr val="accent1"/>
          </a:lnRef>
          <a:fillRef idx="0">
            <a:schemeClr val="accent1"/>
          </a:fillRef>
          <a:effectRef idx="0">
            <a:schemeClr val="accent1"/>
          </a:effectRef>
          <a:fontRef idx="minor">
            <a:schemeClr val="tx1"/>
          </a:fontRef>
        </p:style>
      </p:cxnSp>
      <p:sp>
        <p:nvSpPr>
          <p:cNvPr id="33" name="Block Arc 32">
            <a:extLst>
              <a:ext uri="{FF2B5EF4-FFF2-40B4-BE49-F238E27FC236}">
                <a16:creationId xmlns:a16="http://schemas.microsoft.com/office/drawing/2014/main" id="{ACC788CB-3E8B-4373-B771-1E0E07B5D874}"/>
              </a:ext>
              <a:ext uri="{C183D7F6-B498-43B3-948B-1728B52AA6E4}">
                <adec:decorative xmlns:adec="http://schemas.microsoft.com/office/drawing/2017/decorative" val="1"/>
              </a:ext>
            </a:extLst>
          </p:cNvPr>
          <p:cNvSpPr/>
          <p:nvPr/>
        </p:nvSpPr>
        <p:spPr>
          <a:xfrm>
            <a:off x="1349829" y="999671"/>
            <a:ext cx="8610600" cy="1447800"/>
          </a:xfrm>
          <a:prstGeom prst="blockArc">
            <a:avLst>
              <a:gd name="adj1" fmla="val 10847398"/>
              <a:gd name="adj2" fmla="val 0"/>
              <a:gd name="adj3" fmla="val 25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defRPr/>
            </a:pPr>
            <a:endParaRPr lang="en-US" dirty="0">
              <a:solidFill>
                <a:prstClr val="black"/>
              </a:solidFill>
            </a:endParaRPr>
          </a:p>
        </p:txBody>
      </p:sp>
      <p:sp>
        <p:nvSpPr>
          <p:cNvPr id="34" name="TextBox 33">
            <a:extLst>
              <a:ext uri="{FF2B5EF4-FFF2-40B4-BE49-F238E27FC236}">
                <a16:creationId xmlns:a16="http://schemas.microsoft.com/office/drawing/2014/main" id="{35DEE14A-98C8-4BC8-965F-2800380C5CA2}"/>
              </a:ext>
            </a:extLst>
          </p:cNvPr>
          <p:cNvSpPr txBox="1"/>
          <p:nvPr/>
        </p:nvSpPr>
        <p:spPr>
          <a:xfrm>
            <a:off x="4794694" y="999671"/>
            <a:ext cx="2206438" cy="369332"/>
          </a:xfrm>
          <a:prstGeom prst="rect">
            <a:avLst/>
          </a:prstGeom>
          <a:noFill/>
          <a:ln>
            <a:noFill/>
          </a:ln>
        </p:spPr>
        <p:txBody>
          <a:bodyPr wrap="none" rtlCol="0">
            <a:spAutoFit/>
          </a:bodyPr>
          <a:lstStyle/>
          <a:p>
            <a:pPr defTabSz="914400" fontAlgn="base">
              <a:spcBef>
                <a:spcPct val="0"/>
              </a:spcBef>
              <a:spcAft>
                <a:spcPct val="0"/>
              </a:spcAft>
              <a:defRPr/>
            </a:pPr>
            <a:r>
              <a:rPr lang="en-US" dirty="0">
                <a:solidFill>
                  <a:schemeClr val="tx2"/>
                </a:solidFill>
                <a:cs typeface="Arial" charset="0"/>
              </a:rPr>
              <a:t>Public Participation</a:t>
            </a:r>
          </a:p>
        </p:txBody>
      </p:sp>
      <p:sp>
        <p:nvSpPr>
          <p:cNvPr id="35" name="Arrow: Right 34">
            <a:extLst>
              <a:ext uri="{FF2B5EF4-FFF2-40B4-BE49-F238E27FC236}">
                <a16:creationId xmlns:a16="http://schemas.microsoft.com/office/drawing/2014/main" id="{E2AFF06B-CD99-44CC-9237-90A5417495C3}"/>
              </a:ext>
              <a:ext uri="{C183D7F6-B498-43B3-948B-1728B52AA6E4}">
                <adec:decorative xmlns:adec="http://schemas.microsoft.com/office/drawing/2017/decorative" val="1"/>
              </a:ext>
            </a:extLst>
          </p:cNvPr>
          <p:cNvSpPr/>
          <p:nvPr/>
        </p:nvSpPr>
        <p:spPr>
          <a:xfrm rot="8715717" flipV="1">
            <a:off x="3666990" y="5756421"/>
            <a:ext cx="770424" cy="179674"/>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endParaRPr lang="en-US">
              <a:solidFill>
                <a:prstClr val="white"/>
              </a:solidFill>
            </a:endParaRPr>
          </a:p>
        </p:txBody>
      </p:sp>
      <p:grpSp>
        <p:nvGrpSpPr>
          <p:cNvPr id="36" name="Group 35">
            <a:extLst>
              <a:ext uri="{FF2B5EF4-FFF2-40B4-BE49-F238E27FC236}">
                <a16:creationId xmlns:a16="http://schemas.microsoft.com/office/drawing/2014/main" id="{21FA949C-FF5B-426D-B85B-B3B63E6D11F3}"/>
              </a:ext>
              <a:ext uri="{C183D7F6-B498-43B3-948B-1728B52AA6E4}">
                <adec:decorative xmlns:adec="http://schemas.microsoft.com/office/drawing/2017/decorative" val="1"/>
              </a:ext>
            </a:extLst>
          </p:cNvPr>
          <p:cNvGrpSpPr/>
          <p:nvPr/>
        </p:nvGrpSpPr>
        <p:grpSpPr>
          <a:xfrm>
            <a:off x="3688415" y="2967634"/>
            <a:ext cx="3793917" cy="3295090"/>
            <a:chOff x="4065269" y="3032037"/>
            <a:chExt cx="3793917" cy="3295090"/>
          </a:xfrm>
        </p:grpSpPr>
        <p:sp>
          <p:nvSpPr>
            <p:cNvPr id="37" name="TextBox 36">
              <a:extLst>
                <a:ext uri="{FF2B5EF4-FFF2-40B4-BE49-F238E27FC236}">
                  <a16:creationId xmlns:a16="http://schemas.microsoft.com/office/drawing/2014/main" id="{474CB8C0-F187-4998-BDBA-A21804192F60}"/>
                </a:ext>
              </a:extLst>
            </p:cNvPr>
            <p:cNvSpPr txBox="1"/>
            <p:nvPr/>
          </p:nvSpPr>
          <p:spPr>
            <a:xfrm rot="5400000">
              <a:off x="5676275" y="5229662"/>
              <a:ext cx="461665" cy="1733265"/>
            </a:xfrm>
            <a:prstGeom prst="rect">
              <a:avLst/>
            </a:prstGeom>
            <a:noFill/>
            <a:ln>
              <a:noFill/>
            </a:ln>
          </p:spPr>
          <p:txBody>
            <a:bodyPr vert="vert270" wrap="square" rtlCol="0">
              <a:spAutoFit/>
            </a:bodyPr>
            <a:lstStyle/>
            <a:p>
              <a:pPr algn="ctr" defTabSz="914400">
                <a:defRPr/>
              </a:pPr>
              <a:r>
                <a:rPr lang="en-US" dirty="0">
                  <a:solidFill>
                    <a:prstClr val="black"/>
                  </a:solidFill>
                </a:rPr>
                <a:t>Air Quality Data</a:t>
              </a:r>
            </a:p>
          </p:txBody>
        </p:sp>
        <p:sp>
          <p:nvSpPr>
            <p:cNvPr id="38" name="Oval 37">
              <a:extLst>
                <a:ext uri="{FF2B5EF4-FFF2-40B4-BE49-F238E27FC236}">
                  <a16:creationId xmlns:a16="http://schemas.microsoft.com/office/drawing/2014/main" id="{6E93FC26-6A27-4B26-9750-DFB67751F5F4}"/>
                </a:ext>
              </a:extLst>
            </p:cNvPr>
            <p:cNvSpPr/>
            <p:nvPr/>
          </p:nvSpPr>
          <p:spPr>
            <a:xfrm>
              <a:off x="4065269" y="3032037"/>
              <a:ext cx="3793917" cy="289756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endParaRPr lang="en-US">
                <a:solidFill>
                  <a:prstClr val="white"/>
                </a:solidFill>
              </a:endParaRPr>
            </a:p>
          </p:txBody>
        </p:sp>
        <p:sp>
          <p:nvSpPr>
            <p:cNvPr id="40" name="Oval 39">
              <a:extLst>
                <a:ext uri="{FF2B5EF4-FFF2-40B4-BE49-F238E27FC236}">
                  <a16:creationId xmlns:a16="http://schemas.microsoft.com/office/drawing/2014/main" id="{91C951B1-1257-458B-B6B2-0D287571E2A0}"/>
                </a:ext>
              </a:extLst>
            </p:cNvPr>
            <p:cNvSpPr/>
            <p:nvPr/>
          </p:nvSpPr>
          <p:spPr>
            <a:xfrm>
              <a:off x="4999138" y="3115127"/>
              <a:ext cx="1919473" cy="112471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r>
                <a:rPr lang="en-US" sz="1700" dirty="0">
                  <a:solidFill>
                    <a:schemeClr val="tx1"/>
                  </a:solidFill>
                </a:rPr>
                <a:t>Air Quality Monitoring</a:t>
              </a:r>
            </a:p>
          </p:txBody>
        </p:sp>
        <p:sp>
          <p:nvSpPr>
            <p:cNvPr id="41" name="Oval 40">
              <a:extLst>
                <a:ext uri="{FF2B5EF4-FFF2-40B4-BE49-F238E27FC236}">
                  <a16:creationId xmlns:a16="http://schemas.microsoft.com/office/drawing/2014/main" id="{0E561B78-5836-4F50-AE94-DFBCE286BD6B}"/>
                </a:ext>
              </a:extLst>
            </p:cNvPr>
            <p:cNvSpPr/>
            <p:nvPr/>
          </p:nvSpPr>
          <p:spPr>
            <a:xfrm>
              <a:off x="5949851" y="4183865"/>
              <a:ext cx="1588515" cy="141236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r>
                <a:rPr lang="en-US" sz="1700" dirty="0">
                  <a:solidFill>
                    <a:schemeClr val="tx1"/>
                  </a:solidFill>
                </a:rPr>
                <a:t>Emissions Inventory</a:t>
              </a:r>
            </a:p>
          </p:txBody>
        </p:sp>
      </p:grpSp>
      <p:sp>
        <p:nvSpPr>
          <p:cNvPr id="44" name="Rectangle 43">
            <a:extLst>
              <a:ext uri="{FF2B5EF4-FFF2-40B4-BE49-F238E27FC236}">
                <a16:creationId xmlns:a16="http://schemas.microsoft.com/office/drawing/2014/main" id="{F4394BE6-C82D-48D7-AE76-D540DAC695F1}"/>
              </a:ext>
              <a:ext uri="{C183D7F6-B498-43B3-948B-1728B52AA6E4}">
                <adec:decorative xmlns:adec="http://schemas.microsoft.com/office/drawing/2017/decorative" val="1"/>
              </a:ext>
            </a:extLst>
          </p:cNvPr>
          <p:cNvSpPr/>
          <p:nvPr/>
        </p:nvSpPr>
        <p:spPr>
          <a:xfrm>
            <a:off x="1940379" y="4477219"/>
            <a:ext cx="464344" cy="233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endParaRPr lang="en-US">
              <a:solidFill>
                <a:prstClr val="white"/>
              </a:solidFill>
            </a:endParaRPr>
          </a:p>
        </p:txBody>
      </p:sp>
      <p:grpSp>
        <p:nvGrpSpPr>
          <p:cNvPr id="47" name="Group 46">
            <a:extLst>
              <a:ext uri="{FF2B5EF4-FFF2-40B4-BE49-F238E27FC236}">
                <a16:creationId xmlns:a16="http://schemas.microsoft.com/office/drawing/2014/main" id="{238D0498-8812-4570-9DFF-A131D7469B81}"/>
              </a:ext>
              <a:ext uri="{C183D7F6-B498-43B3-948B-1728B52AA6E4}">
                <adec:decorative xmlns:adec="http://schemas.microsoft.com/office/drawing/2017/decorative" val="1"/>
              </a:ext>
            </a:extLst>
          </p:cNvPr>
          <p:cNvGrpSpPr/>
          <p:nvPr/>
        </p:nvGrpSpPr>
        <p:grpSpPr>
          <a:xfrm>
            <a:off x="1371027" y="4525869"/>
            <a:ext cx="2269822" cy="1876202"/>
            <a:chOff x="677510" y="4326745"/>
            <a:chExt cx="2269822" cy="1876202"/>
          </a:xfrm>
        </p:grpSpPr>
        <p:sp>
          <p:nvSpPr>
            <p:cNvPr id="48" name="Rectangle 47">
              <a:extLst>
                <a:ext uri="{FF2B5EF4-FFF2-40B4-BE49-F238E27FC236}">
                  <a16:creationId xmlns:a16="http://schemas.microsoft.com/office/drawing/2014/main" id="{1EC02F28-462B-431A-9CB1-A25BAC0CEFD2}"/>
                </a:ext>
              </a:extLst>
            </p:cNvPr>
            <p:cNvSpPr/>
            <p:nvPr/>
          </p:nvSpPr>
          <p:spPr>
            <a:xfrm>
              <a:off x="889204" y="5015206"/>
              <a:ext cx="1828800" cy="1066800"/>
            </a:xfrm>
            <a:prstGeom prst="rect">
              <a:avLst/>
            </a:prstGeom>
            <a:solidFill>
              <a:schemeClr val="accent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defTabSz="914400" fontAlgn="base">
                <a:spcBef>
                  <a:spcPct val="0"/>
                </a:spcBef>
                <a:spcAft>
                  <a:spcPct val="0"/>
                </a:spcAft>
                <a:defRPr/>
              </a:pPr>
              <a:r>
                <a:rPr lang="en-US" dirty="0">
                  <a:solidFill>
                    <a:prstClr val="white"/>
                  </a:solidFill>
                </a:rPr>
                <a:t>Human and Environmental Assessment</a:t>
              </a:r>
            </a:p>
          </p:txBody>
        </p:sp>
        <p:sp>
          <p:nvSpPr>
            <p:cNvPr id="51" name="TextBox 50">
              <a:extLst>
                <a:ext uri="{FF2B5EF4-FFF2-40B4-BE49-F238E27FC236}">
                  <a16:creationId xmlns:a16="http://schemas.microsoft.com/office/drawing/2014/main" id="{D8CFC7D1-924A-41FC-A783-411E501C4F99}"/>
                </a:ext>
              </a:extLst>
            </p:cNvPr>
            <p:cNvSpPr txBox="1"/>
            <p:nvPr/>
          </p:nvSpPr>
          <p:spPr>
            <a:xfrm rot="5400000">
              <a:off x="1443088" y="3561167"/>
              <a:ext cx="738664" cy="2269820"/>
            </a:xfrm>
            <a:prstGeom prst="rect">
              <a:avLst/>
            </a:prstGeom>
            <a:noFill/>
            <a:ln>
              <a:noFill/>
            </a:ln>
          </p:spPr>
          <p:txBody>
            <a:bodyPr vert="vert270" wrap="square" rtlCol="0">
              <a:spAutoFit/>
            </a:bodyPr>
            <a:lstStyle/>
            <a:p>
              <a:pPr algn="ctr" defTabSz="914400">
                <a:defRPr/>
              </a:pPr>
              <a:r>
                <a:rPr lang="en-US" dirty="0">
                  <a:solidFill>
                    <a:prstClr val="black"/>
                  </a:solidFill>
                </a:rPr>
                <a:t>Impacts of Air Quality</a:t>
              </a:r>
            </a:p>
          </p:txBody>
        </p:sp>
        <p:sp>
          <p:nvSpPr>
            <p:cNvPr id="55" name="Rectangle 54">
              <a:extLst>
                <a:ext uri="{FF2B5EF4-FFF2-40B4-BE49-F238E27FC236}">
                  <a16:creationId xmlns:a16="http://schemas.microsoft.com/office/drawing/2014/main" id="{6B578B14-7566-472D-B67C-F7C92CAA0DD0}"/>
                </a:ext>
              </a:extLst>
            </p:cNvPr>
            <p:cNvSpPr/>
            <p:nvPr/>
          </p:nvSpPr>
          <p:spPr>
            <a:xfrm>
              <a:off x="677511" y="4894264"/>
              <a:ext cx="2269821" cy="1308683"/>
            </a:xfrm>
            <a:prstGeom prst="rect">
              <a:avLst/>
            </a:prstGeom>
            <a:noFill/>
            <a:ln cap="sq">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endParaRPr lang="en-US" dirty="0">
                <a:solidFill>
                  <a:prstClr val="white"/>
                </a:solidFill>
              </a:endParaRPr>
            </a:p>
          </p:txBody>
        </p:sp>
      </p:grpSp>
      <p:sp>
        <p:nvSpPr>
          <p:cNvPr id="56" name="Arc 55">
            <a:extLst>
              <a:ext uri="{FF2B5EF4-FFF2-40B4-BE49-F238E27FC236}">
                <a16:creationId xmlns:a16="http://schemas.microsoft.com/office/drawing/2014/main" id="{5587685E-2FC4-4B41-8F1F-17E7650BFDDF}"/>
              </a:ext>
              <a:ext uri="{C183D7F6-B498-43B3-948B-1728B52AA6E4}">
                <adec:decorative xmlns:adec="http://schemas.microsoft.com/office/drawing/2017/decorative" val="1"/>
              </a:ext>
            </a:extLst>
          </p:cNvPr>
          <p:cNvSpPr/>
          <p:nvPr/>
        </p:nvSpPr>
        <p:spPr>
          <a:xfrm>
            <a:off x="4622283" y="2069740"/>
            <a:ext cx="3943108" cy="1916817"/>
          </a:xfrm>
          <a:prstGeom prst="arc">
            <a:avLst>
              <a:gd name="adj1" fmla="val 16474632"/>
              <a:gd name="adj2" fmla="val 20832086"/>
            </a:avLst>
          </a:prstGeom>
          <a:ln w="50800">
            <a:no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defTabSz="914400">
              <a:defRPr/>
            </a:pPr>
            <a:endParaRPr lang="en-US">
              <a:solidFill>
                <a:prstClr val="black"/>
              </a:solidFill>
            </a:endParaRPr>
          </a:p>
        </p:txBody>
      </p:sp>
      <p:sp>
        <p:nvSpPr>
          <p:cNvPr id="59" name="Arrow: Right 58">
            <a:extLst>
              <a:ext uri="{FF2B5EF4-FFF2-40B4-BE49-F238E27FC236}">
                <a16:creationId xmlns:a16="http://schemas.microsoft.com/office/drawing/2014/main" id="{D3FF83EB-1327-4F2A-A0BC-983381743EAB}"/>
              </a:ext>
              <a:ext uri="{C183D7F6-B498-43B3-948B-1728B52AA6E4}">
                <adec:decorative xmlns:adec="http://schemas.microsoft.com/office/drawing/2017/decorative" val="1"/>
              </a:ext>
            </a:extLst>
          </p:cNvPr>
          <p:cNvSpPr/>
          <p:nvPr/>
        </p:nvSpPr>
        <p:spPr>
          <a:xfrm rot="13158068" flipV="1">
            <a:off x="7136446" y="5381136"/>
            <a:ext cx="499668" cy="17591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endParaRPr lang="en-US">
              <a:solidFill>
                <a:prstClr val="white"/>
              </a:solidFill>
            </a:endParaRPr>
          </a:p>
        </p:txBody>
      </p:sp>
      <p:sp>
        <p:nvSpPr>
          <p:cNvPr id="75" name="Arrow: Right 74">
            <a:extLst>
              <a:ext uri="{FF2B5EF4-FFF2-40B4-BE49-F238E27FC236}">
                <a16:creationId xmlns:a16="http://schemas.microsoft.com/office/drawing/2014/main" id="{C42F3863-9104-46FF-9AEC-E9A7A843C0C9}"/>
              </a:ext>
              <a:ext uri="{C183D7F6-B498-43B3-948B-1728B52AA6E4}">
                <adec:decorative xmlns:adec="http://schemas.microsoft.com/office/drawing/2017/decorative" val="1"/>
              </a:ext>
            </a:extLst>
          </p:cNvPr>
          <p:cNvSpPr/>
          <p:nvPr/>
        </p:nvSpPr>
        <p:spPr>
          <a:xfrm rot="8558954" flipV="1">
            <a:off x="7078034" y="3172600"/>
            <a:ext cx="569369" cy="177555"/>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endParaRPr lang="en-US">
              <a:solidFill>
                <a:prstClr val="white"/>
              </a:solidFill>
            </a:endParaRPr>
          </a:p>
        </p:txBody>
      </p:sp>
      <p:sp>
        <p:nvSpPr>
          <p:cNvPr id="76" name="Arrow: Right 75">
            <a:extLst>
              <a:ext uri="{FF2B5EF4-FFF2-40B4-BE49-F238E27FC236}">
                <a16:creationId xmlns:a16="http://schemas.microsoft.com/office/drawing/2014/main" id="{BA882DD3-E474-45CD-B404-69CBF622F0D0}"/>
              </a:ext>
              <a:ext uri="{C183D7F6-B498-43B3-948B-1728B52AA6E4}">
                <adec:decorative xmlns:adec="http://schemas.microsoft.com/office/drawing/2017/decorative" val="1"/>
              </a:ext>
            </a:extLst>
          </p:cNvPr>
          <p:cNvSpPr/>
          <p:nvPr/>
        </p:nvSpPr>
        <p:spPr>
          <a:xfrm rot="5400000" flipV="1">
            <a:off x="5541833" y="2693675"/>
            <a:ext cx="370955" cy="14436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endParaRPr lang="en-US">
              <a:solidFill>
                <a:prstClr val="white"/>
              </a:solidFill>
            </a:endParaRPr>
          </a:p>
        </p:txBody>
      </p:sp>
      <p:sp>
        <p:nvSpPr>
          <p:cNvPr id="77" name="Arrow: Right 76">
            <a:extLst>
              <a:ext uri="{FF2B5EF4-FFF2-40B4-BE49-F238E27FC236}">
                <a16:creationId xmlns:a16="http://schemas.microsoft.com/office/drawing/2014/main" id="{4FA70693-1B3C-4618-9A75-46A1B35DD9E0}"/>
              </a:ext>
              <a:ext uri="{C183D7F6-B498-43B3-948B-1728B52AA6E4}">
                <adec:decorative xmlns:adec="http://schemas.microsoft.com/office/drawing/2017/decorative" val="1"/>
              </a:ext>
            </a:extLst>
          </p:cNvPr>
          <p:cNvSpPr/>
          <p:nvPr/>
        </p:nvSpPr>
        <p:spPr>
          <a:xfrm rot="16200000" flipV="1">
            <a:off x="5366396" y="2682529"/>
            <a:ext cx="370955" cy="14436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endParaRPr lang="en-US">
              <a:solidFill>
                <a:prstClr val="white"/>
              </a:solidFill>
            </a:endParaRPr>
          </a:p>
        </p:txBody>
      </p:sp>
      <p:grpSp>
        <p:nvGrpSpPr>
          <p:cNvPr id="78" name="Group 77">
            <a:extLst>
              <a:ext uri="{FF2B5EF4-FFF2-40B4-BE49-F238E27FC236}">
                <a16:creationId xmlns:a16="http://schemas.microsoft.com/office/drawing/2014/main" id="{FDA606EB-AD39-4274-8C50-B0D69E35B93A}"/>
              </a:ext>
              <a:ext uri="{C183D7F6-B498-43B3-948B-1728B52AA6E4}">
                <adec:decorative xmlns:adec="http://schemas.microsoft.com/office/drawing/2017/decorative" val="1"/>
              </a:ext>
            </a:extLst>
          </p:cNvPr>
          <p:cNvGrpSpPr/>
          <p:nvPr/>
        </p:nvGrpSpPr>
        <p:grpSpPr>
          <a:xfrm>
            <a:off x="7788029" y="2667938"/>
            <a:ext cx="2621902" cy="3734132"/>
            <a:chOff x="8527202" y="3034967"/>
            <a:chExt cx="2621902" cy="3734132"/>
          </a:xfrm>
        </p:grpSpPr>
        <p:sp>
          <p:nvSpPr>
            <p:cNvPr id="79" name="Rectangle 78">
              <a:extLst>
                <a:ext uri="{FF2B5EF4-FFF2-40B4-BE49-F238E27FC236}">
                  <a16:creationId xmlns:a16="http://schemas.microsoft.com/office/drawing/2014/main" id="{28CFF46A-DBF4-4CFA-8925-D79B87EF59BE}"/>
                </a:ext>
              </a:extLst>
            </p:cNvPr>
            <p:cNvSpPr/>
            <p:nvPr/>
          </p:nvSpPr>
          <p:spPr>
            <a:xfrm>
              <a:off x="8527202" y="3034967"/>
              <a:ext cx="2621902" cy="37341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914400" fontAlgn="base">
                <a:spcBef>
                  <a:spcPct val="0"/>
                </a:spcBef>
                <a:spcAft>
                  <a:spcPct val="0"/>
                </a:spcAft>
                <a:defRPr/>
              </a:pPr>
              <a:r>
                <a:rPr lang="en-US" dirty="0">
                  <a:solidFill>
                    <a:prstClr val="white"/>
                  </a:solidFill>
                </a:rPr>
                <a:t>Air Pollution Control Strategies</a:t>
              </a:r>
            </a:p>
          </p:txBody>
        </p:sp>
        <p:grpSp>
          <p:nvGrpSpPr>
            <p:cNvPr id="80" name="Group 79">
              <a:extLst>
                <a:ext uri="{FF2B5EF4-FFF2-40B4-BE49-F238E27FC236}">
                  <a16:creationId xmlns:a16="http://schemas.microsoft.com/office/drawing/2014/main" id="{30776F9F-2A8B-4841-A8B7-233C90D9A3FB}"/>
                </a:ext>
              </a:extLst>
            </p:cNvPr>
            <p:cNvGrpSpPr/>
            <p:nvPr/>
          </p:nvGrpSpPr>
          <p:grpSpPr>
            <a:xfrm>
              <a:off x="8704563" y="3773236"/>
              <a:ext cx="2248466" cy="2840869"/>
              <a:chOff x="8704563" y="3773236"/>
              <a:chExt cx="2248466" cy="2840869"/>
            </a:xfrm>
          </p:grpSpPr>
          <p:sp>
            <p:nvSpPr>
              <p:cNvPr id="81" name="Rectangle 80">
                <a:extLst>
                  <a:ext uri="{FF2B5EF4-FFF2-40B4-BE49-F238E27FC236}">
                    <a16:creationId xmlns:a16="http://schemas.microsoft.com/office/drawing/2014/main" id="{6C803B97-A85A-41DE-A95A-3866A27808A3}"/>
                  </a:ext>
                </a:extLst>
              </p:cNvPr>
              <p:cNvSpPr/>
              <p:nvPr/>
            </p:nvSpPr>
            <p:spPr>
              <a:xfrm>
                <a:off x="8704563" y="3773236"/>
                <a:ext cx="2248466" cy="2840869"/>
              </a:xfrm>
              <a:prstGeom prst="rect">
                <a:avLst/>
              </a:prstGeom>
              <a:solidFill>
                <a:schemeClr val="bg1"/>
              </a:solidFill>
              <a:ln cap="sq">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endParaRPr lang="en-US" dirty="0">
                  <a:solidFill>
                    <a:prstClr val="white"/>
                  </a:solidFill>
                </a:endParaRPr>
              </a:p>
            </p:txBody>
          </p:sp>
          <p:grpSp>
            <p:nvGrpSpPr>
              <p:cNvPr id="83" name="Group 82">
                <a:extLst>
                  <a:ext uri="{FF2B5EF4-FFF2-40B4-BE49-F238E27FC236}">
                    <a16:creationId xmlns:a16="http://schemas.microsoft.com/office/drawing/2014/main" id="{2CDB7298-5AF1-4495-B603-426E930C2986}"/>
                  </a:ext>
                </a:extLst>
              </p:cNvPr>
              <p:cNvGrpSpPr/>
              <p:nvPr/>
            </p:nvGrpSpPr>
            <p:grpSpPr>
              <a:xfrm>
                <a:off x="8923753" y="4159063"/>
                <a:ext cx="1828800" cy="2236887"/>
                <a:chOff x="8077200" y="4332186"/>
                <a:chExt cx="1828800" cy="2236887"/>
              </a:xfrm>
              <a:solidFill>
                <a:schemeClr val="bg1"/>
              </a:solidFill>
            </p:grpSpPr>
            <p:sp>
              <p:nvSpPr>
                <p:cNvPr id="84" name="Rectangle 83">
                  <a:extLst>
                    <a:ext uri="{FF2B5EF4-FFF2-40B4-BE49-F238E27FC236}">
                      <a16:creationId xmlns:a16="http://schemas.microsoft.com/office/drawing/2014/main" id="{A084B54C-AF0E-4934-92F1-91A55238FFF1}"/>
                    </a:ext>
                  </a:extLst>
                </p:cNvPr>
                <p:cNvSpPr/>
                <p:nvPr/>
              </p:nvSpPr>
              <p:spPr>
                <a:xfrm>
                  <a:off x="8077200" y="4332186"/>
                  <a:ext cx="1828800" cy="1066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defRPr/>
                  </a:pPr>
                  <a:r>
                    <a:rPr lang="en-US" dirty="0">
                      <a:solidFill>
                        <a:prstClr val="white"/>
                      </a:solidFill>
                    </a:rPr>
                    <a:t>Legislation, Regulation, and Implementation</a:t>
                  </a:r>
                </a:p>
              </p:txBody>
            </p:sp>
            <p:sp>
              <p:nvSpPr>
                <p:cNvPr id="85" name="Rectangle 84">
                  <a:extLst>
                    <a:ext uri="{FF2B5EF4-FFF2-40B4-BE49-F238E27FC236}">
                      <a16:creationId xmlns:a16="http://schemas.microsoft.com/office/drawing/2014/main" id="{8BF0D353-DF0D-4D18-9375-196D0EA6B7C2}"/>
                    </a:ext>
                  </a:extLst>
                </p:cNvPr>
                <p:cNvSpPr/>
                <p:nvPr/>
              </p:nvSpPr>
              <p:spPr>
                <a:xfrm>
                  <a:off x="8077200" y="5502273"/>
                  <a:ext cx="1828800" cy="1066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defRPr/>
                  </a:pPr>
                  <a:r>
                    <a:rPr lang="en-US" dirty="0">
                      <a:solidFill>
                        <a:prstClr val="white"/>
                      </a:solidFill>
                    </a:rPr>
                    <a:t>Compliance and Enforcement</a:t>
                  </a:r>
                </a:p>
              </p:txBody>
            </p:sp>
          </p:grpSp>
        </p:grpSp>
      </p:grpSp>
      <p:sp>
        <p:nvSpPr>
          <p:cNvPr id="173" name="Arc 172">
            <a:extLst>
              <a:ext uri="{FF2B5EF4-FFF2-40B4-BE49-F238E27FC236}">
                <a16:creationId xmlns:a16="http://schemas.microsoft.com/office/drawing/2014/main" id="{587AA896-D1AA-4C07-8A27-0C1862FD5A84}"/>
              </a:ext>
              <a:ext uri="{C183D7F6-B498-43B3-948B-1728B52AA6E4}">
                <adec:decorative xmlns:adec="http://schemas.microsoft.com/office/drawing/2017/decorative" val="1"/>
              </a:ext>
            </a:extLst>
          </p:cNvPr>
          <p:cNvSpPr/>
          <p:nvPr/>
        </p:nvSpPr>
        <p:spPr>
          <a:xfrm rot="16885510">
            <a:off x="1850674" y="2590084"/>
            <a:ext cx="5701620" cy="4537313"/>
          </a:xfrm>
          <a:prstGeom prst="arc">
            <a:avLst>
              <a:gd name="adj1" fmla="val 15960107"/>
              <a:gd name="adj2" fmla="val 20837593"/>
            </a:avLst>
          </a:prstGeom>
          <a:noFill/>
          <a:ln w="50800">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defTabSz="914400">
              <a:defRPr/>
            </a:pPr>
            <a:endParaRPr lang="en-US" dirty="0">
              <a:solidFill>
                <a:prstClr val="black"/>
              </a:solidFill>
              <a:latin typeface="Calibri"/>
            </a:endParaRPr>
          </a:p>
        </p:txBody>
      </p:sp>
      <p:grpSp>
        <p:nvGrpSpPr>
          <p:cNvPr id="3" name="Group 2">
            <a:extLst>
              <a:ext uri="{FF2B5EF4-FFF2-40B4-BE49-F238E27FC236}">
                <a16:creationId xmlns:a16="http://schemas.microsoft.com/office/drawing/2014/main" id="{A29DE5F3-EF0C-A330-E47D-46119BC567F4}"/>
              </a:ext>
              <a:ext uri="{C183D7F6-B498-43B3-948B-1728B52AA6E4}">
                <adec:decorative xmlns:adec="http://schemas.microsoft.com/office/drawing/2017/decorative" val="1"/>
              </a:ext>
            </a:extLst>
          </p:cNvPr>
          <p:cNvGrpSpPr/>
          <p:nvPr/>
        </p:nvGrpSpPr>
        <p:grpSpPr>
          <a:xfrm>
            <a:off x="2055557" y="2955538"/>
            <a:ext cx="3793917" cy="2897569"/>
            <a:chOff x="4065269" y="3032037"/>
            <a:chExt cx="3793917" cy="2897569"/>
          </a:xfrm>
        </p:grpSpPr>
        <p:sp>
          <p:nvSpPr>
            <p:cNvPr id="5" name="Oval 4">
              <a:extLst>
                <a:ext uri="{FF2B5EF4-FFF2-40B4-BE49-F238E27FC236}">
                  <a16:creationId xmlns:a16="http://schemas.microsoft.com/office/drawing/2014/main" id="{271198AC-75F9-F1F3-FF8D-5A29E51B2CC9}"/>
                </a:ext>
              </a:extLst>
            </p:cNvPr>
            <p:cNvSpPr/>
            <p:nvPr/>
          </p:nvSpPr>
          <p:spPr>
            <a:xfrm>
              <a:off x="4065269" y="3032037"/>
              <a:ext cx="3793917" cy="289756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endParaRPr lang="en-US">
                <a:solidFill>
                  <a:prstClr val="white"/>
                </a:solidFill>
              </a:endParaRPr>
            </a:p>
          </p:txBody>
        </p:sp>
        <p:sp>
          <p:nvSpPr>
            <p:cNvPr id="7" name="Oval 6">
              <a:extLst>
                <a:ext uri="{FF2B5EF4-FFF2-40B4-BE49-F238E27FC236}">
                  <a16:creationId xmlns:a16="http://schemas.microsoft.com/office/drawing/2014/main" id="{07A61A5F-C04C-1C8F-0580-A981E84E948F}"/>
                </a:ext>
              </a:extLst>
            </p:cNvPr>
            <p:cNvSpPr/>
            <p:nvPr/>
          </p:nvSpPr>
          <p:spPr>
            <a:xfrm>
              <a:off x="5949851" y="4183865"/>
              <a:ext cx="1588515" cy="141236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defTabSz="914400">
                <a:defRPr/>
              </a:pPr>
              <a:r>
                <a:rPr lang="en-US" sz="1700" dirty="0">
                  <a:solidFill>
                    <a:schemeClr val="tx1"/>
                  </a:solidFill>
                </a:rPr>
                <a:t>Air Quality Modeling</a:t>
              </a:r>
              <a:endParaRPr lang="en-US" dirty="0">
                <a:solidFill>
                  <a:schemeClr val="tx1"/>
                </a:solidFill>
              </a:endParaRPr>
            </a:p>
          </p:txBody>
        </p:sp>
      </p:grpSp>
    </p:spTree>
    <p:extLst>
      <p:ext uri="{BB962C8B-B14F-4D97-AF65-F5344CB8AC3E}">
        <p14:creationId xmlns:p14="http://schemas.microsoft.com/office/powerpoint/2010/main" val="3472730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3DC73-634B-72AE-DE41-F801F81286B3}"/>
              </a:ext>
            </a:extLst>
          </p:cNvPr>
          <p:cNvSpPr>
            <a:spLocks noGrp="1"/>
          </p:cNvSpPr>
          <p:nvPr>
            <p:ph type="title"/>
          </p:nvPr>
        </p:nvSpPr>
        <p:spPr/>
        <p:txBody>
          <a:bodyPr/>
          <a:lstStyle/>
          <a:p>
            <a:r>
              <a:rPr lang="en-US" dirty="0"/>
              <a:t>What is </a:t>
            </a:r>
            <a:r>
              <a:rPr lang="en-US" dirty="0">
                <a:highlight>
                  <a:srgbClr val="FFFF00"/>
                </a:highlight>
              </a:rPr>
              <a:t>[YOUR CITY] </a:t>
            </a:r>
            <a:r>
              <a:rPr lang="en-US" dirty="0"/>
              <a:t>Doing Now? </a:t>
            </a:r>
          </a:p>
        </p:txBody>
      </p:sp>
      <p:sp>
        <p:nvSpPr>
          <p:cNvPr id="3" name="Content Placeholder 2">
            <a:extLst>
              <a:ext uri="{FF2B5EF4-FFF2-40B4-BE49-F238E27FC236}">
                <a16:creationId xmlns:a16="http://schemas.microsoft.com/office/drawing/2014/main" id="{738C31C5-15CD-4062-1CF8-9EE7D3CE1E0C}"/>
              </a:ext>
            </a:extLst>
          </p:cNvPr>
          <p:cNvSpPr>
            <a:spLocks noGrp="1"/>
          </p:cNvSpPr>
          <p:nvPr>
            <p:ph idx="1"/>
          </p:nvPr>
        </p:nvSpPr>
        <p:spPr>
          <a:xfrm>
            <a:off x="677334" y="1852113"/>
            <a:ext cx="10899148" cy="3880773"/>
          </a:xfrm>
        </p:spPr>
        <p:txBody>
          <a:bodyPr vert="horz" lIns="91440" tIns="45720" rIns="91440" bIns="45720" rtlCol="0" anchor="t">
            <a:normAutofit lnSpcReduction="10000"/>
          </a:bodyPr>
          <a:lstStyle/>
          <a:p>
            <a:r>
              <a:rPr lang="en-US" sz="2800" dirty="0"/>
              <a:t>Do you regularly involve the public in air quality decision making? If so, how?</a:t>
            </a:r>
          </a:p>
          <a:p>
            <a:r>
              <a:rPr lang="en-US" altLang="en-US" sz="2800" dirty="0"/>
              <a:t>What has been successful? Why?</a:t>
            </a:r>
          </a:p>
          <a:p>
            <a:pPr fontAlgn="auto">
              <a:spcAft>
                <a:spcPts val="0"/>
              </a:spcAft>
            </a:pPr>
            <a:r>
              <a:rPr lang="en-US" altLang="en-US" sz="2800" dirty="0"/>
              <a:t> What has been less successful? Why?</a:t>
            </a:r>
          </a:p>
          <a:p>
            <a:pPr fontAlgn="auto">
              <a:spcAft>
                <a:spcPts val="0"/>
              </a:spcAft>
            </a:pPr>
            <a:r>
              <a:rPr lang="en-US" altLang="en-US" sz="2800" dirty="0"/>
              <a:t> What will be the best public engagement strategy for air quality management planning?</a:t>
            </a:r>
          </a:p>
          <a:p>
            <a:pPr fontAlgn="auto">
              <a:spcAft>
                <a:spcPts val="0"/>
              </a:spcAft>
            </a:pPr>
            <a:r>
              <a:rPr lang="en-US" altLang="en-US" sz="2800" dirty="0"/>
              <a:t> Who needs to be involved?</a:t>
            </a:r>
          </a:p>
          <a:p>
            <a:pPr fontAlgn="auto">
              <a:spcAft>
                <a:spcPts val="0"/>
              </a:spcAft>
            </a:pPr>
            <a:r>
              <a:rPr lang="en-US" altLang="en-US" sz="2800" dirty="0"/>
              <a:t> What planning is needed to be successful?</a:t>
            </a:r>
          </a:p>
          <a:p>
            <a:pPr marL="0" indent="0">
              <a:buNone/>
            </a:pPr>
            <a:endParaRPr lang="en-US" sz="2800" dirty="0"/>
          </a:p>
        </p:txBody>
      </p:sp>
      <p:sp>
        <p:nvSpPr>
          <p:cNvPr id="5" name="Slide Number Placeholder 3">
            <a:extLst>
              <a:ext uri="{FF2B5EF4-FFF2-40B4-BE49-F238E27FC236}">
                <a16:creationId xmlns:a16="http://schemas.microsoft.com/office/drawing/2014/main" id="{4E3FCF7E-0D97-262D-24E6-2FCF933397F7}"/>
              </a:ext>
            </a:extLst>
          </p:cNvPr>
          <p:cNvSpPr>
            <a:spLocks noGrp="1"/>
          </p:cNvSpPr>
          <p:nvPr>
            <p:ph type="sldNum" sz="quarter" idx="12"/>
          </p:nvPr>
        </p:nvSpPr>
        <p:spPr>
          <a:xfrm>
            <a:off x="11234812" y="6271551"/>
            <a:ext cx="683339" cy="365125"/>
          </a:xfrm>
        </p:spPr>
        <p:txBody>
          <a:bodyPr/>
          <a:lstStyle/>
          <a:p>
            <a:fld id="{D57F1E4F-1CFF-5643-939E-217C01CDF565}" type="slidenum">
              <a:rPr lang="en-US" sz="1000" smtClean="0"/>
              <a:pPr/>
              <a:t>6</a:t>
            </a:fld>
            <a:endParaRPr lang="en-US" sz="1000" dirty="0"/>
          </a:p>
        </p:txBody>
      </p:sp>
    </p:spTree>
    <p:extLst>
      <p:ext uri="{BB962C8B-B14F-4D97-AF65-F5344CB8AC3E}">
        <p14:creationId xmlns:p14="http://schemas.microsoft.com/office/powerpoint/2010/main" val="2836773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E38E3-8666-B87E-63F7-D6EDD809ED46}"/>
              </a:ext>
            </a:extLst>
          </p:cNvPr>
          <p:cNvSpPr>
            <a:spLocks noGrp="1"/>
          </p:cNvSpPr>
          <p:nvPr>
            <p:ph type="title"/>
          </p:nvPr>
        </p:nvSpPr>
        <p:spPr/>
        <p:txBody>
          <a:bodyPr/>
          <a:lstStyle/>
          <a:p>
            <a:r>
              <a:rPr lang="en-US" dirty="0"/>
              <a:t>Rio Declaration</a:t>
            </a:r>
          </a:p>
        </p:txBody>
      </p:sp>
      <p:sp>
        <p:nvSpPr>
          <p:cNvPr id="3" name="Content Placeholder 2">
            <a:extLst>
              <a:ext uri="{FF2B5EF4-FFF2-40B4-BE49-F238E27FC236}">
                <a16:creationId xmlns:a16="http://schemas.microsoft.com/office/drawing/2014/main" id="{C4502F47-7B2F-FA76-C797-8769A307C8A2}"/>
              </a:ext>
            </a:extLst>
          </p:cNvPr>
          <p:cNvSpPr>
            <a:spLocks noGrp="1"/>
          </p:cNvSpPr>
          <p:nvPr>
            <p:ph idx="1"/>
          </p:nvPr>
        </p:nvSpPr>
        <p:spPr>
          <a:xfrm>
            <a:off x="677334" y="1942495"/>
            <a:ext cx="10542380" cy="4478556"/>
          </a:xfrm>
        </p:spPr>
        <p:txBody>
          <a:bodyPr vert="horz" lIns="91440" tIns="45720" rIns="91440" bIns="45720" rtlCol="0" anchor="t">
            <a:normAutofit/>
          </a:bodyPr>
          <a:lstStyle/>
          <a:p>
            <a:pPr>
              <a:lnSpc>
                <a:spcPct val="80000"/>
              </a:lnSpc>
              <a:spcBef>
                <a:spcPts val="1600"/>
              </a:spcBef>
            </a:pPr>
            <a:r>
              <a:rPr lang="en-US" altLang="en-US" sz="3200" dirty="0"/>
              <a:t> Universal principles developed at UN Conference on Environment and Development (Rio 1992):</a:t>
            </a:r>
            <a:endParaRPr lang="en-US"/>
          </a:p>
          <a:p>
            <a:pPr lvl="1">
              <a:lnSpc>
                <a:spcPct val="80000"/>
              </a:lnSpc>
              <a:spcBef>
                <a:spcPts val="1600"/>
              </a:spcBef>
            </a:pPr>
            <a:r>
              <a:rPr lang="en-US" altLang="en-US" sz="2800" dirty="0"/>
              <a:t> Environmental issues should prioritize public participation</a:t>
            </a:r>
          </a:p>
          <a:p>
            <a:pPr lvl="1">
              <a:lnSpc>
                <a:spcPct val="80000"/>
              </a:lnSpc>
              <a:spcBef>
                <a:spcPts val="1600"/>
              </a:spcBef>
            </a:pPr>
            <a:r>
              <a:rPr lang="en-US" altLang="en-US" sz="2800" dirty="0"/>
              <a:t> The public should have appropriate access to information </a:t>
            </a:r>
          </a:p>
          <a:p>
            <a:pPr lvl="1">
              <a:lnSpc>
                <a:spcPct val="80000"/>
              </a:lnSpc>
              <a:spcBef>
                <a:spcPts val="1600"/>
              </a:spcBef>
            </a:pPr>
            <a:r>
              <a:rPr lang="en-US" altLang="en-US" sz="2800" dirty="0"/>
              <a:t> States should encourage public awareness and participation     </a:t>
            </a:r>
            <a:endParaRPr lang="en-US" sz="2800" dirty="0"/>
          </a:p>
        </p:txBody>
      </p:sp>
      <p:sp>
        <p:nvSpPr>
          <p:cNvPr id="4" name="Slide Number Placeholder 3">
            <a:extLst>
              <a:ext uri="{FF2B5EF4-FFF2-40B4-BE49-F238E27FC236}">
                <a16:creationId xmlns:a16="http://schemas.microsoft.com/office/drawing/2014/main" id="{17D0F6DD-E26F-C6AB-2617-68D72CD85E70}"/>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2446578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E38E3-8666-B87E-63F7-D6EDD809ED46}"/>
              </a:ext>
            </a:extLst>
          </p:cNvPr>
          <p:cNvSpPr>
            <a:spLocks noGrp="1"/>
          </p:cNvSpPr>
          <p:nvPr>
            <p:ph type="title"/>
          </p:nvPr>
        </p:nvSpPr>
        <p:spPr/>
        <p:txBody>
          <a:bodyPr/>
          <a:lstStyle/>
          <a:p>
            <a:r>
              <a:rPr lang="en-US" dirty="0"/>
              <a:t>Bali Guidelines</a:t>
            </a:r>
          </a:p>
        </p:txBody>
      </p:sp>
      <p:sp>
        <p:nvSpPr>
          <p:cNvPr id="3" name="Content Placeholder 2">
            <a:extLst>
              <a:ext uri="{FF2B5EF4-FFF2-40B4-BE49-F238E27FC236}">
                <a16:creationId xmlns:a16="http://schemas.microsoft.com/office/drawing/2014/main" id="{C4502F47-7B2F-FA76-C797-8769A307C8A2}"/>
              </a:ext>
            </a:extLst>
          </p:cNvPr>
          <p:cNvSpPr>
            <a:spLocks noGrp="1"/>
          </p:cNvSpPr>
          <p:nvPr>
            <p:ph idx="1"/>
          </p:nvPr>
        </p:nvSpPr>
        <p:spPr>
          <a:xfrm>
            <a:off x="677334" y="2160589"/>
            <a:ext cx="10712561" cy="3880773"/>
          </a:xfrm>
        </p:spPr>
        <p:txBody>
          <a:bodyPr>
            <a:normAutofit/>
          </a:bodyPr>
          <a:lstStyle/>
          <a:p>
            <a:r>
              <a:rPr lang="en-US" sz="2800" dirty="0"/>
              <a:t>Tool to assist countries in filling gaps in national and sub-national legislation </a:t>
            </a:r>
          </a:p>
          <a:p>
            <a:r>
              <a:rPr lang="en-US" sz="2800" dirty="0"/>
              <a:t>Focuses on: </a:t>
            </a:r>
          </a:p>
          <a:p>
            <a:pPr lvl="1"/>
            <a:r>
              <a:rPr lang="en-US" sz="2400" dirty="0"/>
              <a:t>Access to information</a:t>
            </a:r>
          </a:p>
          <a:p>
            <a:pPr lvl="1"/>
            <a:r>
              <a:rPr lang="en-US" sz="2400" dirty="0"/>
              <a:t>Public participation</a:t>
            </a:r>
          </a:p>
          <a:p>
            <a:pPr lvl="1"/>
            <a:r>
              <a:rPr lang="en-US" sz="2400" dirty="0"/>
              <a:t>Access to justice in environmental matters</a:t>
            </a:r>
          </a:p>
        </p:txBody>
      </p:sp>
      <p:sp>
        <p:nvSpPr>
          <p:cNvPr id="4" name="Slide Number Placeholder 3">
            <a:extLst>
              <a:ext uri="{FF2B5EF4-FFF2-40B4-BE49-F238E27FC236}">
                <a16:creationId xmlns:a16="http://schemas.microsoft.com/office/drawing/2014/main" id="{17D0F6DD-E26F-C6AB-2617-68D72CD85E70}"/>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
        <p:nvSpPr>
          <p:cNvPr id="5" name="TextBox 4">
            <a:extLst>
              <a:ext uri="{FF2B5EF4-FFF2-40B4-BE49-F238E27FC236}">
                <a16:creationId xmlns:a16="http://schemas.microsoft.com/office/drawing/2014/main" id="{19E63222-30AA-FC1C-E055-6506C9272B8C}"/>
              </a:ext>
            </a:extLst>
          </p:cNvPr>
          <p:cNvSpPr txBox="1"/>
          <p:nvPr/>
        </p:nvSpPr>
        <p:spPr>
          <a:xfrm>
            <a:off x="5550568" y="6575249"/>
            <a:ext cx="6529137" cy="461665"/>
          </a:xfrm>
          <a:prstGeom prst="rect">
            <a:avLst/>
          </a:prstGeom>
          <a:noFill/>
        </p:spPr>
        <p:txBody>
          <a:bodyPr wrap="square" rtlCol="0">
            <a:spAutoFit/>
          </a:bodyPr>
          <a:lstStyle/>
          <a:p>
            <a:r>
              <a:rPr lang="en-US" sz="1200" dirty="0"/>
              <a:t>Complete Guidelines at </a:t>
            </a:r>
            <a:r>
              <a:rPr lang="en-US" sz="1200" dirty="0">
                <a:hlinkClick r:id="rId3"/>
              </a:rPr>
              <a:t>http://wedocs.unep.org/handle/20.500.11822/11182</a:t>
            </a:r>
            <a:r>
              <a:rPr lang="en-US" sz="1200" dirty="0"/>
              <a:t> </a:t>
            </a:r>
          </a:p>
          <a:p>
            <a:endParaRPr lang="en-US" sz="1200" dirty="0"/>
          </a:p>
        </p:txBody>
      </p:sp>
    </p:spTree>
    <p:extLst>
      <p:ext uri="{BB962C8B-B14F-4D97-AF65-F5344CB8AC3E}">
        <p14:creationId xmlns:p14="http://schemas.microsoft.com/office/powerpoint/2010/main" val="263186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E38E3-8666-B87E-63F7-D6EDD809ED46}"/>
              </a:ext>
            </a:extLst>
          </p:cNvPr>
          <p:cNvSpPr>
            <a:spLocks noGrp="1"/>
          </p:cNvSpPr>
          <p:nvPr>
            <p:ph type="title"/>
          </p:nvPr>
        </p:nvSpPr>
        <p:spPr/>
        <p:txBody>
          <a:bodyPr/>
          <a:lstStyle/>
          <a:p>
            <a:r>
              <a:rPr lang="en-US" dirty="0"/>
              <a:t>Multilateral Agreements</a:t>
            </a:r>
          </a:p>
        </p:txBody>
      </p:sp>
      <p:sp>
        <p:nvSpPr>
          <p:cNvPr id="3" name="Content Placeholder 2">
            <a:extLst>
              <a:ext uri="{FF2B5EF4-FFF2-40B4-BE49-F238E27FC236}">
                <a16:creationId xmlns:a16="http://schemas.microsoft.com/office/drawing/2014/main" id="{C4502F47-7B2F-FA76-C797-8769A307C8A2}"/>
              </a:ext>
            </a:extLst>
          </p:cNvPr>
          <p:cNvSpPr>
            <a:spLocks noGrp="1"/>
          </p:cNvSpPr>
          <p:nvPr>
            <p:ph idx="1"/>
          </p:nvPr>
        </p:nvSpPr>
        <p:spPr>
          <a:xfrm>
            <a:off x="677334" y="2160589"/>
            <a:ext cx="10022750" cy="3880773"/>
          </a:xfrm>
        </p:spPr>
        <p:txBody>
          <a:bodyPr>
            <a:normAutofit/>
          </a:bodyPr>
          <a:lstStyle/>
          <a:p>
            <a:r>
              <a:rPr lang="en-US" altLang="en-US" sz="2800" dirty="0"/>
              <a:t>Examples of Multilateral agreements that support participation and environmental justice:</a:t>
            </a:r>
          </a:p>
          <a:p>
            <a:pPr lvl="1"/>
            <a:r>
              <a:rPr lang="en-US" altLang="en-US" sz="2400" dirty="0">
                <a:hlinkClick r:id="rId3"/>
              </a:rPr>
              <a:t>AARHUS Convention </a:t>
            </a:r>
            <a:r>
              <a:rPr lang="en-US" altLang="en-US" sz="2400" dirty="0"/>
              <a:t>(1998)</a:t>
            </a:r>
          </a:p>
          <a:p>
            <a:pPr lvl="1" algn="just"/>
            <a:r>
              <a:rPr lang="en-US" altLang="en-US" sz="2400" dirty="0">
                <a:hlinkClick r:id="rId4"/>
              </a:rPr>
              <a:t>Malmo Declaration </a:t>
            </a:r>
            <a:r>
              <a:rPr lang="en-US" altLang="en-US" sz="2400" dirty="0"/>
              <a:t>(2000)</a:t>
            </a:r>
          </a:p>
          <a:p>
            <a:pPr lvl="1"/>
            <a:r>
              <a:rPr lang="en-US" altLang="en-US" sz="2400" dirty="0">
                <a:hlinkClick r:id="rId5"/>
              </a:rPr>
              <a:t>Inter-American Strategy for the Promotion of Public Participation in Sustainable Development in Decision Making </a:t>
            </a:r>
            <a:r>
              <a:rPr lang="en-US" altLang="en-US" sz="2400" dirty="0"/>
              <a:t>(2001)</a:t>
            </a:r>
          </a:p>
          <a:p>
            <a:endParaRPr lang="en-US" sz="2400" dirty="0">
              <a:solidFill>
                <a:srgbClr val="717171"/>
              </a:solidFill>
            </a:endParaRPr>
          </a:p>
          <a:p>
            <a:endParaRPr lang="en-US" sz="2400" dirty="0"/>
          </a:p>
        </p:txBody>
      </p:sp>
      <p:sp>
        <p:nvSpPr>
          <p:cNvPr id="4" name="Slide Number Placeholder 3">
            <a:extLst>
              <a:ext uri="{FF2B5EF4-FFF2-40B4-BE49-F238E27FC236}">
                <a16:creationId xmlns:a16="http://schemas.microsoft.com/office/drawing/2014/main" id="{17D0F6DD-E26F-C6AB-2617-68D72CD85E70}"/>
              </a:ext>
            </a:extLst>
          </p:cNvPr>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3429248703"/>
      </p:ext>
    </p:extLst>
  </p:cSld>
  <p:clrMapOvr>
    <a:masterClrMapping/>
  </p:clrMapOvr>
</p:sld>
</file>

<file path=ppt/theme/theme1.xml><?xml version="1.0" encoding="utf-8"?>
<a:theme xmlns:a="http://schemas.openxmlformats.org/drawingml/2006/main" name="Face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9AEF1282-A6E9-4912-8AB9-8ED69BF7097D}">
  <ds:schemaRefs>
    <ds:schemaRef ds:uri="http://schemas.microsoft.com/sharepoint/v3/contenttype/forms"/>
  </ds:schemaRefs>
</ds:datastoreItem>
</file>

<file path=customXml/itemProps2.xml><?xml version="1.0" encoding="utf-8"?>
<ds:datastoreItem xmlns:ds="http://schemas.openxmlformats.org/officeDocument/2006/customXml" ds:itemID="{83E04B51-1D33-4F14-BBD7-79D7D27E2E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C24F515-356D-4532-BE08-F6D7771916F0}">
  <ds:schemaRefs>
    <ds:schemaRef ds:uri="http://purl.org/dc/elements/1.1/"/>
    <ds:schemaRef ds:uri="http://purl.org/dc/terms/"/>
    <ds:schemaRef ds:uri="http://schemas.openxmlformats.org/package/2006/metadata/core-properties"/>
    <ds:schemaRef ds:uri="16c05727-aa75-4e4a-9b5f-8a80a1165891"/>
    <ds:schemaRef ds:uri="http://purl.org/dc/dcmitype/"/>
    <ds:schemaRef ds:uri="http://schemas.microsoft.com/office/2006/documentManagement/types"/>
    <ds:schemaRef ds:uri="http://schemas.microsoft.com/office/infopath/2007/PartnerControls"/>
    <ds:schemaRef ds:uri="71af3243-3dd4-4a8d-8c0d-dd76da1f02a5"/>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Facet design</Template>
  <TotalTime>4045</TotalTime>
  <Words>1677</Words>
  <Application>Microsoft Office PowerPoint</Application>
  <PresentationFormat>Widescreen</PresentationFormat>
  <Paragraphs>224</Paragraphs>
  <Slides>24</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Trebuchet MS</vt:lpstr>
      <vt:lpstr>Tw Cen MT</vt:lpstr>
      <vt:lpstr>Wingdings 3</vt:lpstr>
      <vt:lpstr>Facet</vt:lpstr>
      <vt:lpstr>DELETE THIS SLIDE PRIOR TO PRESENTATION</vt:lpstr>
      <vt:lpstr>Public Involvement</vt:lpstr>
      <vt:lpstr>Overview</vt:lpstr>
      <vt:lpstr>Section 1: Introduction</vt:lpstr>
      <vt:lpstr>Air Quality Management Planning</vt:lpstr>
      <vt:lpstr>What is [YOUR CITY] Doing Now? </vt:lpstr>
      <vt:lpstr>Rio Declaration</vt:lpstr>
      <vt:lpstr>Bali Guidelines</vt:lpstr>
      <vt:lpstr>Multilateral Agreements</vt:lpstr>
      <vt:lpstr>Reasons for Public Involvement</vt:lpstr>
      <vt:lpstr>Principles of Public Involvement</vt:lpstr>
      <vt:lpstr>Choosing Levels of Public Participation</vt:lpstr>
      <vt:lpstr>Choosing Levels of Public Participation</vt:lpstr>
      <vt:lpstr>Steps for Effective Public Involvement </vt:lpstr>
      <vt:lpstr>Step 1: Plan and Budget</vt:lpstr>
      <vt:lpstr>Step 2: Identify the Affected Public </vt:lpstr>
      <vt:lpstr>Step 3: Technical Assistance</vt:lpstr>
      <vt:lpstr>Step 4: Provide Information and Outreach</vt:lpstr>
      <vt:lpstr>Step 5: Conduct Involvement Activity</vt:lpstr>
      <vt:lpstr>Step 6: Review and Give Feedback to Public</vt:lpstr>
      <vt:lpstr>Step 7: Evaluate</vt:lpstr>
      <vt:lpstr>Summary</vt:lpstr>
      <vt:lpstr>Resources for Public Involvement</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Margaret Cella</dc:creator>
  <cp:lastModifiedBy>Mei Collins</cp:lastModifiedBy>
  <cp:revision>55</cp:revision>
  <dcterms:created xsi:type="dcterms:W3CDTF">2022-07-05T23:25:00Z</dcterms:created>
  <dcterms:modified xsi:type="dcterms:W3CDTF">2023-03-06T15:39:37Z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