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3"/>
  </p:notesMasterIdLst>
  <p:sldIdLst>
    <p:sldId id="1099" r:id="rId5"/>
    <p:sldId id="256" r:id="rId6"/>
    <p:sldId id="373" r:id="rId7"/>
    <p:sldId id="257" r:id="rId8"/>
    <p:sldId id="285" r:id="rId9"/>
    <p:sldId id="259" r:id="rId10"/>
    <p:sldId id="260" r:id="rId11"/>
    <p:sldId id="261" r:id="rId12"/>
    <p:sldId id="286" r:id="rId13"/>
    <p:sldId id="271" r:id="rId14"/>
    <p:sldId id="287" r:id="rId15"/>
    <p:sldId id="262" r:id="rId16"/>
    <p:sldId id="288" r:id="rId17"/>
    <p:sldId id="276" r:id="rId18"/>
    <p:sldId id="277" r:id="rId19"/>
    <p:sldId id="278" r:id="rId20"/>
    <p:sldId id="289" r:id="rId21"/>
    <p:sldId id="263" r:id="rId22"/>
    <p:sldId id="264" r:id="rId23"/>
    <p:sldId id="266" r:id="rId24"/>
    <p:sldId id="290" r:id="rId25"/>
    <p:sldId id="267" r:id="rId26"/>
    <p:sldId id="284" r:id="rId27"/>
    <p:sldId id="291" r:id="rId28"/>
    <p:sldId id="292" r:id="rId29"/>
    <p:sldId id="280" r:id="rId30"/>
    <p:sldId id="281" r:id="rId31"/>
    <p:sldId id="293" r:id="rId32"/>
    <p:sldId id="272" r:id="rId33"/>
    <p:sldId id="294" r:id="rId34"/>
    <p:sldId id="273" r:id="rId35"/>
    <p:sldId id="279" r:id="rId36"/>
    <p:sldId id="295" r:id="rId37"/>
    <p:sldId id="296" r:id="rId38"/>
    <p:sldId id="275" r:id="rId39"/>
    <p:sldId id="282" r:id="rId40"/>
    <p:sldId id="283" r:id="rId41"/>
    <p:sldId id="109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9E0BBF2-DEAF-4759-B7A9-D5CA6398DEB0}">
          <p14:sldIdLst>
            <p14:sldId id="1099"/>
            <p14:sldId id="256"/>
            <p14:sldId id="373"/>
            <p14:sldId id="257"/>
          </p14:sldIdLst>
        </p14:section>
        <p14:section name="Communication Goals" id="{9A2ADC06-C8FA-4DDC-B6FC-5A838BDF6B91}">
          <p14:sldIdLst>
            <p14:sldId id="285"/>
            <p14:sldId id="259"/>
            <p14:sldId id="260"/>
            <p14:sldId id="261"/>
            <p14:sldId id="286"/>
            <p14:sldId id="271"/>
          </p14:sldIdLst>
        </p14:section>
        <p14:section name="Use of Media" id="{4850F402-CADD-4804-9DC8-B76CC5AD9023}">
          <p14:sldIdLst>
            <p14:sldId id="287"/>
            <p14:sldId id="262"/>
          </p14:sldIdLst>
        </p14:section>
        <p14:section name="Technical Results" id="{FA51DF62-B3A8-42AE-B595-04639E00FBDC}">
          <p14:sldIdLst>
            <p14:sldId id="288"/>
            <p14:sldId id="276"/>
            <p14:sldId id="277"/>
            <p14:sldId id="278"/>
          </p14:sldIdLst>
        </p14:section>
        <p14:section name="Key Audiences" id="{9C077B69-B720-446D-9F1F-2EF5ED0C5652}">
          <p14:sldIdLst>
            <p14:sldId id="289"/>
            <p14:sldId id="263"/>
            <p14:sldId id="264"/>
            <p14:sldId id="266"/>
          </p14:sldIdLst>
        </p14:section>
        <p14:section name="Public Involvement and Engagement" id="{74AAC6FF-05C4-4F12-9948-FCAED6BA8708}">
          <p14:sldIdLst>
            <p14:sldId id="290"/>
            <p14:sldId id="267"/>
            <p14:sldId id="284"/>
            <p14:sldId id="291"/>
            <p14:sldId id="292"/>
            <p14:sldId id="280"/>
            <p14:sldId id="281"/>
          </p14:sldIdLst>
        </p14:section>
        <p14:section name="Roles and Responsibilities" id="{038DCBA8-402B-458E-A31C-6956CC89EFAF}">
          <p14:sldIdLst>
            <p14:sldId id="293"/>
            <p14:sldId id="272"/>
          </p14:sldIdLst>
        </p14:section>
        <p14:section name="Communications Materials" id="{125470B0-D172-4A36-BBEE-4B2EC6B01B9C}">
          <p14:sldIdLst>
            <p14:sldId id="294"/>
            <p14:sldId id="273"/>
            <p14:sldId id="279"/>
            <p14:sldId id="295"/>
          </p14:sldIdLst>
        </p14:section>
        <p14:section name="Evaluation" id="{8A62F59F-4874-428C-BD1E-687CA2575AEB}">
          <p14:sldIdLst>
            <p14:sldId id="296"/>
            <p14:sldId id="275"/>
          </p14:sldIdLst>
        </p14:section>
        <p14:section name="Additional Resources" id="{BA0BCE2C-7C59-4E1F-A0EC-8E6E886CD35B}">
          <p14:sldIdLst>
            <p14:sldId id="282"/>
            <p14:sldId id="283"/>
            <p14:sldId id="10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17A16-92AE-D5E0-99CC-080500640F1C}" name="wheeler.carrie@epa.gov" initials="wh" userId="S::urn:spo:guest#wheeler.carrie@epa.gov::" providerId="AD"/>
  <p188:author id="{007C2450-3E96-7BF9-E1DA-59758CCBE3FE}" name="Mei Collins" initials="MC" userId="S::mcollins@indecon.com::f58710cf-9b7c-4342-a50c-dd3de50b0186" providerId="AD"/>
  <p188:author id="{6AFED87A-68C5-CB3F-1B79-F1495ABC4C87}" name="Mei Collins" initials="MC" userId="S::MCollins@indecon.com::f58710cf-9b7c-4342-a50c-dd3de50b0186" providerId="AD"/>
  <p188:author id="{08F5C79A-3BBF-0E85-C035-FEB9047DE7F6}" name="Stefani Penn" initials="SP" userId="Stefani Penn" providerId="None"/>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 id="{539087E4-7775-D15E-FE16-6103B40DE5FC}" name="marshall.layne@epa.gov" initials="ma" userId="S::urn:spo:guest#marshall.layne@epa.gov::"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62" autoAdjust="0"/>
  </p:normalViewPr>
  <p:slideViewPr>
    <p:cSldViewPr snapToGrid="0">
      <p:cViewPr varScale="1">
        <p:scale>
          <a:sx n="50" d="100"/>
          <a:sy n="50" d="100"/>
        </p:scale>
        <p:origin x="532" y="44"/>
      </p:cViewPr>
      <p:guideLst/>
    </p:cSldViewPr>
  </p:slideViewPr>
  <p:outlineViewPr>
    <p:cViewPr>
      <p:scale>
        <a:sx n="33" d="100"/>
        <a:sy n="33" d="100"/>
      </p:scale>
      <p:origin x="0" y="-111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 Collins" userId="f58710cf-9b7c-4342-a50c-dd3de50b0186" providerId="ADAL" clId="{2A0EB80B-A141-428D-929D-D974C435589A}"/>
    <pc:docChg chg="custSel addSld delSld modSld addSection delSection modSection">
      <pc:chgData name="Mei Collins" userId="f58710cf-9b7c-4342-a50c-dd3de50b0186" providerId="ADAL" clId="{2A0EB80B-A141-428D-929D-D974C435589A}" dt="2022-09-23T16:26:55.889" v="1227" actId="18676"/>
      <pc:docMkLst>
        <pc:docMk/>
      </pc:docMkLst>
      <pc:sldChg chg="modSp mod modCm modNotesTx">
        <pc:chgData name="Mei Collins" userId="f58710cf-9b7c-4342-a50c-dd3de50b0186" providerId="ADAL" clId="{2A0EB80B-A141-428D-929D-D974C435589A}" dt="2022-09-23T16:01:05.338" v="164" actId="27107"/>
        <pc:sldMkLst>
          <pc:docMk/>
          <pc:sldMk cId="3226070951" sldId="258"/>
        </pc:sldMkLst>
        <pc:spChg chg="mod">
          <ac:chgData name="Mei Collins" userId="f58710cf-9b7c-4342-a50c-dd3de50b0186" providerId="ADAL" clId="{2A0EB80B-A141-428D-929D-D974C435589A}" dt="2022-09-23T16:00:10.710" v="46" actId="207"/>
          <ac:spMkLst>
            <pc:docMk/>
            <pc:sldMk cId="3226070951" sldId="258"/>
            <ac:spMk id="19" creationId="{A61D7478-C457-4BE2-B499-DFBF808492FC}"/>
          </ac:spMkLst>
        </pc:spChg>
      </pc:sldChg>
      <pc:sldChg chg="delCm modCm modNotesTx">
        <pc:chgData name="Mei Collins" userId="f58710cf-9b7c-4342-a50c-dd3de50b0186" providerId="ADAL" clId="{2A0EB80B-A141-428D-929D-D974C435589A}" dt="2022-09-23T16:06:03.511" v="167"/>
        <pc:sldMkLst>
          <pc:docMk/>
          <pc:sldMk cId="1869807548" sldId="260"/>
        </pc:sldMkLst>
      </pc:sldChg>
      <pc:sldChg chg="delCm modCm modNotesTx">
        <pc:chgData name="Mei Collins" userId="f58710cf-9b7c-4342-a50c-dd3de50b0186" providerId="ADAL" clId="{2A0EB80B-A141-428D-929D-D974C435589A}" dt="2022-09-23T16:10:28.269" v="791"/>
        <pc:sldMkLst>
          <pc:docMk/>
          <pc:sldMk cId="304990510" sldId="261"/>
        </pc:sldMkLst>
      </pc:sldChg>
      <pc:sldChg chg="modNotesTx">
        <pc:chgData name="Mei Collins" userId="f58710cf-9b7c-4342-a50c-dd3de50b0186" providerId="ADAL" clId="{2A0EB80B-A141-428D-929D-D974C435589A}" dt="2022-09-23T16:23:19.682" v="1213" actId="20577"/>
        <pc:sldMkLst>
          <pc:docMk/>
          <pc:sldMk cId="905724734" sldId="264"/>
        </pc:sldMkLst>
      </pc:sldChg>
      <pc:sldChg chg="modNotesTx">
        <pc:chgData name="Mei Collins" userId="f58710cf-9b7c-4342-a50c-dd3de50b0186" providerId="ADAL" clId="{2A0EB80B-A141-428D-929D-D974C435589A}" dt="2022-09-23T16:24:04.698" v="1222" actId="20577"/>
        <pc:sldMkLst>
          <pc:docMk/>
          <pc:sldMk cId="890931321" sldId="267"/>
        </pc:sldMkLst>
      </pc:sldChg>
      <pc:sldChg chg="add del">
        <pc:chgData name="Mei Collins" userId="f58710cf-9b7c-4342-a50c-dd3de50b0186" providerId="ADAL" clId="{2A0EB80B-A141-428D-929D-D974C435589A}" dt="2022-09-23T16:26:55.889" v="1227" actId="18676"/>
        <pc:sldMkLst>
          <pc:docMk/>
          <pc:sldMk cId="2836773808" sldId="270"/>
        </pc:sldMkLst>
      </pc:sldChg>
      <pc:sldChg chg="delCm modCm modNotesTx">
        <pc:chgData name="Mei Collins" userId="f58710cf-9b7c-4342-a50c-dd3de50b0186" providerId="ADAL" clId="{2A0EB80B-A141-428D-929D-D974C435589A}" dt="2022-09-23T16:12:17.420" v="1195"/>
        <pc:sldMkLst>
          <pc:docMk/>
          <pc:sldMk cId="1591968716" sldId="271"/>
        </pc:sldMkLst>
      </pc:sldChg>
      <pc:sldChg chg="modNotesTx">
        <pc:chgData name="Mei Collins" userId="f58710cf-9b7c-4342-a50c-dd3de50b0186" providerId="ADAL" clId="{2A0EB80B-A141-428D-929D-D974C435589A}" dt="2022-09-23T16:24:37.153" v="1225" actId="20577"/>
        <pc:sldMkLst>
          <pc:docMk/>
          <pc:sldMk cId="1518243136" sldId="272"/>
        </pc:sldMkLst>
      </pc:sldChg>
      <pc:sldChg chg="modNotesTx">
        <pc:chgData name="Mei Collins" userId="f58710cf-9b7c-4342-a50c-dd3de50b0186" providerId="ADAL" clId="{2A0EB80B-A141-428D-929D-D974C435589A}" dt="2022-09-23T16:12:33.661" v="1196" actId="20577"/>
        <pc:sldMkLst>
          <pc:docMk/>
          <pc:sldMk cId="780753163" sldId="276"/>
        </pc:sldMkLst>
      </pc:sldChg>
      <pc:sldChg chg="modSp mod">
        <pc:chgData name="Mei Collins" userId="f58710cf-9b7c-4342-a50c-dd3de50b0186" providerId="ADAL" clId="{2A0EB80B-A141-428D-929D-D974C435589A}" dt="2022-09-23T16:12:51.258" v="1208" actId="1035"/>
        <pc:sldMkLst>
          <pc:docMk/>
          <pc:sldMk cId="677609067" sldId="277"/>
        </pc:sldMkLst>
        <pc:spChg chg="mod">
          <ac:chgData name="Mei Collins" userId="f58710cf-9b7c-4342-a50c-dd3de50b0186" providerId="ADAL" clId="{2A0EB80B-A141-428D-929D-D974C435589A}" dt="2022-09-23T16:12:51.258" v="1208" actId="1035"/>
          <ac:spMkLst>
            <pc:docMk/>
            <pc:sldMk cId="677609067" sldId="277"/>
            <ac:spMk id="3" creationId="{1D672372-9C94-52B3-0A5B-09F35A58B4EF}"/>
          </ac:spMkLst>
        </pc:spChg>
      </pc:sldChg>
      <pc:sldChg chg="modCm">
        <pc:chgData name="Mei Collins" userId="f58710cf-9b7c-4342-a50c-dd3de50b0186" providerId="ADAL" clId="{2A0EB80B-A141-428D-929D-D974C435589A}" dt="2022-09-23T16:13:45.462" v="1209"/>
        <pc:sldMkLst>
          <pc:docMk/>
          <pc:sldMk cId="3265614468" sldId="278"/>
        </pc:sldMkLst>
      </pc:sldChg>
      <pc:sldChg chg="modSp mod">
        <pc:chgData name="Mei Collins" userId="f58710cf-9b7c-4342-a50c-dd3de50b0186" providerId="ADAL" clId="{2A0EB80B-A141-428D-929D-D974C435589A}" dt="2022-09-23T16:24:54.890" v="1226" actId="1076"/>
        <pc:sldMkLst>
          <pc:docMk/>
          <pc:sldMk cId="2225456798" sldId="279"/>
        </pc:sldMkLst>
        <pc:graphicFrameChg chg="mod">
          <ac:chgData name="Mei Collins" userId="f58710cf-9b7c-4342-a50c-dd3de50b0186" providerId="ADAL" clId="{2A0EB80B-A141-428D-929D-D974C435589A}" dt="2022-09-23T16:24:54.890" v="1226" actId="1076"/>
          <ac:graphicFrameMkLst>
            <pc:docMk/>
            <pc:sldMk cId="2225456798" sldId="279"/>
            <ac:graphicFrameMk id="7" creationId="{240BB297-E0E2-9F84-1414-6E0EA8F23CC6}"/>
          </ac:graphicFrameMkLst>
        </pc:graphicFrameChg>
      </pc:sldChg>
      <pc:sldChg chg="modNotesTx">
        <pc:chgData name="Mei Collins" userId="f58710cf-9b7c-4342-a50c-dd3de50b0186" providerId="ADAL" clId="{2A0EB80B-A141-428D-929D-D974C435589A}" dt="2022-09-23T16:24:26.860" v="1224" actId="20577"/>
        <pc:sldMkLst>
          <pc:docMk/>
          <pc:sldMk cId="3413301131" sldId="281"/>
        </pc:sldMkLst>
      </pc:sldChg>
      <pc:sldChg chg="modNotesTx">
        <pc:chgData name="Mei Collins" userId="f58710cf-9b7c-4342-a50c-dd3de50b0186" providerId="ADAL" clId="{2A0EB80B-A141-428D-929D-D974C435589A}" dt="2022-09-23T16:10:38.214" v="792" actId="20577"/>
        <pc:sldMkLst>
          <pc:docMk/>
          <pc:sldMk cId="134707048" sldId="286"/>
        </pc:sldMkLst>
      </pc:sldChg>
      <pc:sldChg chg="add del">
        <pc:chgData name="Mei Collins" userId="f58710cf-9b7c-4342-a50c-dd3de50b0186" providerId="ADAL" clId="{2A0EB80B-A141-428D-929D-D974C435589A}" dt="2022-09-23T16:26:55.889" v="1227" actId="18676"/>
        <pc:sldMkLst>
          <pc:docMk/>
          <pc:sldMk cId="4139395458" sldId="297"/>
        </pc:sldMkLst>
      </pc:sldChg>
      <pc:sldChg chg="add del">
        <pc:chgData name="Mei Collins" userId="f58710cf-9b7c-4342-a50c-dd3de50b0186" providerId="ADAL" clId="{2A0EB80B-A141-428D-929D-D974C435589A}" dt="2022-09-23T16:26:55.889" v="1227" actId="18676"/>
        <pc:sldMkLst>
          <pc:docMk/>
          <pc:sldMk cId="3576921408" sldId="298"/>
        </pc:sldMkLst>
      </pc:sldChg>
      <pc:sldChg chg="modSp add del mod">
        <pc:chgData name="Mei Collins" userId="f58710cf-9b7c-4342-a50c-dd3de50b0186" providerId="ADAL" clId="{2A0EB80B-A141-428D-929D-D974C435589A}" dt="2022-09-23T16:26:55.889" v="1227" actId="18676"/>
        <pc:sldMkLst>
          <pc:docMk/>
          <pc:sldMk cId="511336727" sldId="300"/>
        </pc:sldMkLst>
        <pc:spChg chg="mod">
          <ac:chgData name="Mei Collins" userId="f58710cf-9b7c-4342-a50c-dd3de50b0186" providerId="ADAL" clId="{2A0EB80B-A141-428D-929D-D974C435589A}" dt="2022-09-23T16:22:32.581" v="1212" actId="14100"/>
          <ac:spMkLst>
            <pc:docMk/>
            <pc:sldMk cId="511336727" sldId="300"/>
            <ac:spMk id="3" creationId="{971F9F95-0E1E-A53A-0B8A-2047C880BA1A}"/>
          </ac:spMkLst>
        </pc:spChg>
      </pc:sldChg>
      <pc:sldChg chg="addSp delSp modSp add del mod modClrScheme chgLayout">
        <pc:chgData name="Mei Collins" userId="f58710cf-9b7c-4342-a50c-dd3de50b0186" providerId="ADAL" clId="{2A0EB80B-A141-428D-929D-D974C435589A}" dt="2022-09-23T16:26:55.889" v="1227" actId="18676"/>
        <pc:sldMkLst>
          <pc:docMk/>
          <pc:sldMk cId="3216614594" sldId="303"/>
        </pc:sldMkLst>
        <pc:spChg chg="add mod ord">
          <ac:chgData name="Mei Collins" userId="f58710cf-9b7c-4342-a50c-dd3de50b0186" providerId="ADAL" clId="{2A0EB80B-A141-428D-929D-D974C435589A}" dt="2022-09-08T15:59:44.355" v="42" actId="20577"/>
          <ac:spMkLst>
            <pc:docMk/>
            <pc:sldMk cId="3216614594" sldId="303"/>
            <ac:spMk id="2" creationId="{BCCCC1CB-24B2-FCEE-1F68-12DE9EB19991}"/>
          </ac:spMkLst>
        </pc:spChg>
        <pc:spChg chg="del mod ord">
          <ac:chgData name="Mei Collins" userId="f58710cf-9b7c-4342-a50c-dd3de50b0186" providerId="ADAL" clId="{2A0EB80B-A141-428D-929D-D974C435589A}" dt="2022-09-08T15:59:50.385" v="45" actId="478"/>
          <ac:spMkLst>
            <pc:docMk/>
            <pc:sldMk cId="3216614594" sldId="303"/>
            <ac:spMk id="3" creationId="{44A529D0-168F-80A0-709A-A7023D631DFF}"/>
          </ac:spMkLst>
        </pc:spChg>
        <pc:spChg chg="mod ord">
          <ac:chgData name="Mei Collins" userId="f58710cf-9b7c-4342-a50c-dd3de50b0186" providerId="ADAL" clId="{2A0EB80B-A141-428D-929D-D974C435589A}" dt="2022-09-08T15:59:36.136" v="2" actId="700"/>
          <ac:spMkLst>
            <pc:docMk/>
            <pc:sldMk cId="3216614594" sldId="303"/>
            <ac:spMk id="4" creationId="{DE4ADCDB-ABD0-7094-66D6-817F86963E21}"/>
          </ac:spMkLst>
        </pc:spChg>
        <pc:spChg chg="del mod ord">
          <ac:chgData name="Mei Collins" userId="f58710cf-9b7c-4342-a50c-dd3de50b0186" providerId="ADAL" clId="{2A0EB80B-A141-428D-929D-D974C435589A}" dt="2022-09-08T15:59:36.136" v="2" actId="700"/>
          <ac:spMkLst>
            <pc:docMk/>
            <pc:sldMk cId="3216614594" sldId="303"/>
            <ac:spMk id="6" creationId="{2B27CAE5-0FDE-91C9-91ED-790CF3AACBB9}"/>
          </ac:spMkLst>
        </pc:spChg>
      </pc:sldChg>
      <pc:sldChg chg="add del">
        <pc:chgData name="Mei Collins" userId="f58710cf-9b7c-4342-a50c-dd3de50b0186" providerId="ADAL" clId="{2A0EB80B-A141-428D-929D-D974C435589A}" dt="2022-09-23T16:26:55.889" v="1227" actId="18676"/>
        <pc:sldMkLst>
          <pc:docMk/>
          <pc:sldMk cId="1551551096" sldId="304"/>
        </pc:sldMkLst>
      </pc:sldChg>
      <pc:sldChg chg="add del">
        <pc:chgData name="Mei Collins" userId="f58710cf-9b7c-4342-a50c-dd3de50b0186" providerId="ADAL" clId="{2A0EB80B-A141-428D-929D-D974C435589A}" dt="2022-09-23T16:26:55.889" v="1227" actId="18676"/>
        <pc:sldMkLst>
          <pc:docMk/>
          <pc:sldMk cId="1130442089" sldId="305"/>
        </pc:sldMkLst>
      </pc:sldChg>
      <pc:sldChg chg="add del">
        <pc:chgData name="Mei Collins" userId="f58710cf-9b7c-4342-a50c-dd3de50b0186" providerId="ADAL" clId="{2A0EB80B-A141-428D-929D-D974C435589A}" dt="2022-09-23T16:26:55.889" v="1227" actId="18676"/>
        <pc:sldMkLst>
          <pc:docMk/>
          <pc:sldMk cId="4227915201" sldId="306"/>
        </pc:sldMkLst>
      </pc:sldChg>
      <pc:sldChg chg="add del">
        <pc:chgData name="Mei Collins" userId="f58710cf-9b7c-4342-a50c-dd3de50b0186" providerId="ADAL" clId="{2A0EB80B-A141-428D-929D-D974C435589A}" dt="2022-09-23T16:26:55.889" v="1227" actId="18676"/>
        <pc:sldMkLst>
          <pc:docMk/>
          <pc:sldMk cId="3786886179" sldId="307"/>
        </pc:sldMkLst>
      </pc:sldChg>
      <pc:sldChg chg="add del">
        <pc:chgData name="Mei Collins" userId="f58710cf-9b7c-4342-a50c-dd3de50b0186" providerId="ADAL" clId="{2A0EB80B-A141-428D-929D-D974C435589A}" dt="2022-09-23T16:26:55.889" v="1227" actId="18676"/>
        <pc:sldMkLst>
          <pc:docMk/>
          <pc:sldMk cId="2925238975" sldId="308"/>
        </pc:sldMkLst>
      </pc:sldChg>
      <pc:sldChg chg="add del">
        <pc:chgData name="Mei Collins" userId="f58710cf-9b7c-4342-a50c-dd3de50b0186" providerId="ADAL" clId="{2A0EB80B-A141-428D-929D-D974C435589A}" dt="2022-09-23T16:26:55.889" v="1227" actId="18676"/>
        <pc:sldMkLst>
          <pc:docMk/>
          <pc:sldMk cId="1419305969" sldId="309"/>
        </pc:sldMkLst>
      </pc:sldChg>
      <pc:sldChg chg="add del">
        <pc:chgData name="Mei Collins" userId="f58710cf-9b7c-4342-a50c-dd3de50b0186" providerId="ADAL" clId="{2A0EB80B-A141-428D-929D-D974C435589A}" dt="2022-09-23T16:26:55.889" v="1227" actId="18676"/>
        <pc:sldMkLst>
          <pc:docMk/>
          <pc:sldMk cId="64566970" sldId="310"/>
        </pc:sldMkLst>
      </pc:sldChg>
      <pc:sldChg chg="add del">
        <pc:chgData name="Mei Collins" userId="f58710cf-9b7c-4342-a50c-dd3de50b0186" providerId="ADAL" clId="{2A0EB80B-A141-428D-929D-D974C435589A}" dt="2022-09-23T16:26:55.889" v="1227" actId="18676"/>
        <pc:sldMkLst>
          <pc:docMk/>
          <pc:sldMk cId="1721904480" sldId="311"/>
        </pc:sldMkLst>
      </pc:sldChg>
      <pc:sldChg chg="add del">
        <pc:chgData name="Mei Collins" userId="f58710cf-9b7c-4342-a50c-dd3de50b0186" providerId="ADAL" clId="{2A0EB80B-A141-428D-929D-D974C435589A}" dt="2022-09-23T16:26:55.889" v="1227" actId="18676"/>
        <pc:sldMkLst>
          <pc:docMk/>
          <pc:sldMk cId="3093671237" sldId="312"/>
        </pc:sldMkLst>
      </pc:sldChg>
      <pc:sldChg chg="add del">
        <pc:chgData name="Mei Collins" userId="f58710cf-9b7c-4342-a50c-dd3de50b0186" providerId="ADAL" clId="{2A0EB80B-A141-428D-929D-D974C435589A}" dt="2022-09-23T16:26:55.889" v="1227" actId="18676"/>
        <pc:sldMkLst>
          <pc:docMk/>
          <pc:sldMk cId="2540799254" sldId="313"/>
        </pc:sldMkLst>
      </pc:sldChg>
      <pc:sldChg chg="add del">
        <pc:chgData name="Mei Collins" userId="f58710cf-9b7c-4342-a50c-dd3de50b0186" providerId="ADAL" clId="{2A0EB80B-A141-428D-929D-D974C435589A}" dt="2022-09-23T16:26:55.889" v="1227" actId="18676"/>
        <pc:sldMkLst>
          <pc:docMk/>
          <pc:sldMk cId="1181313315" sldId="314"/>
        </pc:sldMkLst>
      </pc:sldChg>
      <pc:sldChg chg="add del">
        <pc:chgData name="Mei Collins" userId="f58710cf-9b7c-4342-a50c-dd3de50b0186" providerId="ADAL" clId="{2A0EB80B-A141-428D-929D-D974C435589A}" dt="2022-09-23T16:26:55.889" v="1227" actId="18676"/>
        <pc:sldMkLst>
          <pc:docMk/>
          <pc:sldMk cId="9228369" sldId="315"/>
        </pc:sldMkLst>
      </pc:sldChg>
      <pc:sldChg chg="add del">
        <pc:chgData name="Mei Collins" userId="f58710cf-9b7c-4342-a50c-dd3de50b0186" providerId="ADAL" clId="{2A0EB80B-A141-428D-929D-D974C435589A}" dt="2022-09-23T16:26:55.889" v="1227" actId="18676"/>
        <pc:sldMkLst>
          <pc:docMk/>
          <pc:sldMk cId="1130539270" sldId="316"/>
        </pc:sldMkLst>
      </pc:sldChg>
      <pc:sldChg chg="add del">
        <pc:chgData name="Mei Collins" userId="f58710cf-9b7c-4342-a50c-dd3de50b0186" providerId="ADAL" clId="{2A0EB80B-A141-428D-929D-D974C435589A}" dt="2022-09-23T16:26:55.889" v="1227" actId="18676"/>
        <pc:sldMkLst>
          <pc:docMk/>
          <pc:sldMk cId="2422004989" sldId="317"/>
        </pc:sldMkLst>
      </pc:sldChg>
    </pc:docChg>
  </pc:docChgLst>
  <pc:docChgLst>
    <pc:chgData name="Stefani Penn" userId="9b956f7d-0477-4013-81cd-17ea40c6cdf9" providerId="ADAL" clId="{5A975AE5-3670-47FB-86FF-6922F75352FE}"/>
    <pc:docChg chg="undo custSel modSld">
      <pc:chgData name="Stefani Penn" userId="9b956f7d-0477-4013-81cd-17ea40c6cdf9" providerId="ADAL" clId="{5A975AE5-3670-47FB-86FF-6922F75352FE}" dt="2022-09-07T01:46:51.035" v="37"/>
      <pc:docMkLst>
        <pc:docMk/>
      </pc:docMkLst>
      <pc:sldChg chg="modSp mod delCm">
        <pc:chgData name="Stefani Penn" userId="9b956f7d-0477-4013-81cd-17ea40c6cdf9" providerId="ADAL" clId="{5A975AE5-3670-47FB-86FF-6922F75352FE}" dt="2022-09-07T01:42:26.148" v="6"/>
        <pc:sldMkLst>
          <pc:docMk/>
          <pc:sldMk cId="3226070951" sldId="258"/>
        </pc:sldMkLst>
        <pc:spChg chg="mod">
          <ac:chgData name="Stefani Penn" userId="9b956f7d-0477-4013-81cd-17ea40c6cdf9" providerId="ADAL" clId="{5A975AE5-3670-47FB-86FF-6922F75352FE}" dt="2022-09-07T01:42:06.313" v="3" actId="1076"/>
          <ac:spMkLst>
            <pc:docMk/>
            <pc:sldMk cId="3226070951" sldId="258"/>
            <ac:spMk id="28" creationId="{24410D02-741B-43EB-96A1-5BC84342C64D}"/>
          </ac:spMkLst>
        </pc:spChg>
        <pc:spChg chg="mod">
          <ac:chgData name="Stefani Penn" userId="9b956f7d-0477-4013-81cd-17ea40c6cdf9" providerId="ADAL" clId="{5A975AE5-3670-47FB-86FF-6922F75352FE}" dt="2022-09-07T01:42:21.129" v="5" actId="14100"/>
          <ac:spMkLst>
            <pc:docMk/>
            <pc:sldMk cId="3226070951" sldId="258"/>
            <ac:spMk id="30" creationId="{4BD2888F-2BB5-4930-9C51-02E32EDE82B2}"/>
          </ac:spMkLst>
        </pc:spChg>
      </pc:sldChg>
      <pc:sldChg chg="modSp mod delCm">
        <pc:chgData name="Stefani Penn" userId="9b956f7d-0477-4013-81cd-17ea40c6cdf9" providerId="ADAL" clId="{5A975AE5-3670-47FB-86FF-6922F75352FE}" dt="2022-09-07T01:43:36.493" v="25" actId="1038"/>
        <pc:sldMkLst>
          <pc:docMk/>
          <pc:sldMk cId="4067443988" sldId="259"/>
        </pc:sldMkLst>
        <pc:spChg chg="mod">
          <ac:chgData name="Stefani Penn" userId="9b956f7d-0477-4013-81cd-17ea40c6cdf9" providerId="ADAL" clId="{5A975AE5-3670-47FB-86FF-6922F75352FE}" dt="2022-09-07T01:43:36.493" v="25" actId="1038"/>
          <ac:spMkLst>
            <pc:docMk/>
            <pc:sldMk cId="4067443988" sldId="259"/>
            <ac:spMk id="4" creationId="{B870DA60-E358-783E-BFAC-450A8C56A298}"/>
          </ac:spMkLst>
        </pc:spChg>
      </pc:sldChg>
      <pc:sldChg chg="delCm">
        <pc:chgData name="Stefani Penn" userId="9b956f7d-0477-4013-81cd-17ea40c6cdf9" providerId="ADAL" clId="{5A975AE5-3670-47FB-86FF-6922F75352FE}" dt="2022-09-07T01:43:21.747" v="9"/>
        <pc:sldMkLst>
          <pc:docMk/>
          <pc:sldMk cId="1869807548" sldId="260"/>
        </pc:sldMkLst>
      </pc:sldChg>
      <pc:sldChg chg="modSp mod">
        <pc:chgData name="Stefani Penn" userId="9b956f7d-0477-4013-81cd-17ea40c6cdf9" providerId="ADAL" clId="{5A975AE5-3670-47FB-86FF-6922F75352FE}" dt="2022-09-07T01:45:46.519" v="32" actId="20577"/>
        <pc:sldMkLst>
          <pc:docMk/>
          <pc:sldMk cId="378141158" sldId="266"/>
        </pc:sldMkLst>
        <pc:spChg chg="mod">
          <ac:chgData name="Stefani Penn" userId="9b956f7d-0477-4013-81cd-17ea40c6cdf9" providerId="ADAL" clId="{5A975AE5-3670-47FB-86FF-6922F75352FE}" dt="2022-09-07T01:45:46.519" v="32" actId="20577"/>
          <ac:spMkLst>
            <pc:docMk/>
            <pc:sldMk cId="378141158" sldId="266"/>
            <ac:spMk id="2" creationId="{465EB4DA-933C-BA40-0494-6E07370B0EB2}"/>
          </ac:spMkLst>
        </pc:spChg>
      </pc:sldChg>
      <pc:sldChg chg="delCm">
        <pc:chgData name="Stefani Penn" userId="9b956f7d-0477-4013-81cd-17ea40c6cdf9" providerId="ADAL" clId="{5A975AE5-3670-47FB-86FF-6922F75352FE}" dt="2022-09-07T01:46:34.720" v="35"/>
        <pc:sldMkLst>
          <pc:docMk/>
          <pc:sldMk cId="1518243136" sldId="272"/>
        </pc:sldMkLst>
      </pc:sldChg>
      <pc:sldChg chg="delCm">
        <pc:chgData name="Stefani Penn" userId="9b956f7d-0477-4013-81cd-17ea40c6cdf9" providerId="ADAL" clId="{5A975AE5-3670-47FB-86FF-6922F75352FE}" dt="2022-09-07T01:46:44.936" v="36"/>
        <pc:sldMkLst>
          <pc:docMk/>
          <pc:sldMk cId="3740556558" sldId="273"/>
        </pc:sldMkLst>
      </pc:sldChg>
      <pc:sldChg chg="delCm">
        <pc:chgData name="Stefani Penn" userId="9b956f7d-0477-4013-81cd-17ea40c6cdf9" providerId="ADAL" clId="{5A975AE5-3670-47FB-86FF-6922F75352FE}" dt="2022-09-07T01:44:53.267" v="27"/>
        <pc:sldMkLst>
          <pc:docMk/>
          <pc:sldMk cId="780753163" sldId="276"/>
        </pc:sldMkLst>
      </pc:sldChg>
      <pc:sldChg chg="delCm">
        <pc:chgData name="Stefani Penn" userId="9b956f7d-0477-4013-81cd-17ea40c6cdf9" providerId="ADAL" clId="{5A975AE5-3670-47FB-86FF-6922F75352FE}" dt="2022-09-07T01:45:16.533" v="28"/>
        <pc:sldMkLst>
          <pc:docMk/>
          <pc:sldMk cId="677609067" sldId="277"/>
        </pc:sldMkLst>
      </pc:sldChg>
      <pc:sldChg chg="delCm">
        <pc:chgData name="Stefani Penn" userId="9b956f7d-0477-4013-81cd-17ea40c6cdf9" providerId="ADAL" clId="{5A975AE5-3670-47FB-86FF-6922F75352FE}" dt="2022-09-07T01:45:26.674" v="29"/>
        <pc:sldMkLst>
          <pc:docMk/>
          <pc:sldMk cId="3265614468" sldId="278"/>
        </pc:sldMkLst>
      </pc:sldChg>
      <pc:sldChg chg="delCm">
        <pc:chgData name="Stefani Penn" userId="9b956f7d-0477-4013-81cd-17ea40c6cdf9" providerId="ADAL" clId="{5A975AE5-3670-47FB-86FF-6922F75352FE}" dt="2022-09-07T01:43:51.436" v="26"/>
        <pc:sldMkLst>
          <pc:docMk/>
          <pc:sldMk cId="134707048" sldId="286"/>
        </pc:sldMkLst>
      </pc:sldChg>
      <pc:sldChg chg="delCm">
        <pc:chgData name="Stefani Penn" userId="9b956f7d-0477-4013-81cd-17ea40c6cdf9" providerId="ADAL" clId="{5A975AE5-3670-47FB-86FF-6922F75352FE}" dt="2022-09-07T01:45:59.724" v="33"/>
        <pc:sldMkLst>
          <pc:docMk/>
          <pc:sldMk cId="4274619202" sldId="291"/>
        </pc:sldMkLst>
      </pc:sldChg>
      <pc:sldChg chg="modAnim">
        <pc:chgData name="Stefani Penn" userId="9b956f7d-0477-4013-81cd-17ea40c6cdf9" providerId="ADAL" clId="{5A975AE5-3670-47FB-86FF-6922F75352FE}" dt="2022-09-07T01:46:24.791" v="34"/>
        <pc:sldMkLst>
          <pc:docMk/>
          <pc:sldMk cId="3617261129" sldId="292"/>
        </pc:sldMkLst>
      </pc:sldChg>
      <pc:sldChg chg="delCm">
        <pc:chgData name="Stefani Penn" userId="9b956f7d-0477-4013-81cd-17ea40c6cdf9" providerId="ADAL" clId="{5A975AE5-3670-47FB-86FF-6922F75352FE}" dt="2022-09-07T01:46:51.035" v="37"/>
        <pc:sldMkLst>
          <pc:docMk/>
          <pc:sldMk cId="4223516829" sldId="295"/>
        </pc:sldMkLst>
      </pc:sldChg>
    </pc:docChg>
  </pc:docChgLst>
  <pc:docChgLst>
    <pc:chgData name="Stefani Penn" userId="9b956f7d-0477-4013-81cd-17ea40c6cdf9" providerId="ADAL" clId="{A1694CF8-08B9-41E7-A1A1-B989570AB263}"/>
    <pc:docChg chg="custSel modSld">
      <pc:chgData name="Stefani Penn" userId="9b956f7d-0477-4013-81cd-17ea40c6cdf9" providerId="ADAL" clId="{A1694CF8-08B9-41E7-A1A1-B989570AB263}" dt="2023-03-17T21:30:51.420" v="1" actId="478"/>
      <pc:docMkLst>
        <pc:docMk/>
      </pc:docMkLst>
      <pc:sldChg chg="delSp mod">
        <pc:chgData name="Stefani Penn" userId="9b956f7d-0477-4013-81cd-17ea40c6cdf9" providerId="ADAL" clId="{A1694CF8-08B9-41E7-A1A1-B989570AB263}" dt="2023-03-17T21:30:51.420" v="1" actId="478"/>
        <pc:sldMkLst>
          <pc:docMk/>
          <pc:sldMk cId="4274619202" sldId="291"/>
        </pc:sldMkLst>
        <pc:spChg chg="del">
          <ac:chgData name="Stefani Penn" userId="9b956f7d-0477-4013-81cd-17ea40c6cdf9" providerId="ADAL" clId="{A1694CF8-08B9-41E7-A1A1-B989570AB263}" dt="2023-03-17T21:30:46.348" v="0" actId="478"/>
          <ac:spMkLst>
            <pc:docMk/>
            <pc:sldMk cId="4274619202" sldId="291"/>
            <ac:spMk id="5" creationId="{99FD9315-33EE-4D1E-A10C-8B72DD27D6CE}"/>
          </ac:spMkLst>
        </pc:spChg>
        <pc:spChg chg="del">
          <ac:chgData name="Stefani Penn" userId="9b956f7d-0477-4013-81cd-17ea40c6cdf9" providerId="ADAL" clId="{A1694CF8-08B9-41E7-A1A1-B989570AB263}" dt="2023-03-17T21:30:51.420" v="1" actId="478"/>
          <ac:spMkLst>
            <pc:docMk/>
            <pc:sldMk cId="4274619202" sldId="291"/>
            <ac:spMk id="7" creationId="{68CE4A6D-48E9-43C2-B912-944BEEBF5788}"/>
          </ac:spMkLst>
        </pc:spChg>
      </pc:sldChg>
    </pc:docChg>
  </pc:docChgLst>
  <pc:docChgLst>
    <pc:chgData name="Henry Roman" userId="28722cf9-7dac-4dc0-9220-e312c8ae96af" providerId="ADAL" clId="{FD4AAEDB-0B18-2C44-9D6E-CCD2CA029C30}"/>
    <pc:docChg chg="modSld">
      <pc:chgData name="Henry Roman" userId="28722cf9-7dac-4dc0-9220-e312c8ae96af" providerId="ADAL" clId="{FD4AAEDB-0B18-2C44-9D6E-CCD2CA029C30}" dt="2022-09-22T20:24:23.213" v="14"/>
      <pc:docMkLst>
        <pc:docMk/>
      </pc:docMkLst>
      <pc:sldChg chg="modSp mod addCm">
        <pc:chgData name="Henry Roman" userId="28722cf9-7dac-4dc0-9220-e312c8ae96af" providerId="ADAL" clId="{FD4AAEDB-0B18-2C44-9D6E-CCD2CA029C30}" dt="2022-09-22T20:14:04.498" v="8"/>
        <pc:sldMkLst>
          <pc:docMk/>
          <pc:sldMk cId="3226070951" sldId="258"/>
        </pc:sldMkLst>
        <pc:spChg chg="mod">
          <ac:chgData name="Henry Roman" userId="28722cf9-7dac-4dc0-9220-e312c8ae96af" providerId="ADAL" clId="{FD4AAEDB-0B18-2C44-9D6E-CCD2CA029C30}" dt="2022-09-22T20:13:37.538" v="7" actId="20577"/>
          <ac:spMkLst>
            <pc:docMk/>
            <pc:sldMk cId="3226070951" sldId="258"/>
            <ac:spMk id="2" creationId="{3AB1FE0C-0816-A781-9950-8868DFA39A1D}"/>
          </ac:spMkLst>
        </pc:spChg>
      </pc:sldChg>
      <pc:sldChg chg="addCm">
        <pc:chgData name="Henry Roman" userId="28722cf9-7dac-4dc0-9220-e312c8ae96af" providerId="ADAL" clId="{FD4AAEDB-0B18-2C44-9D6E-CCD2CA029C30}" dt="2022-09-22T20:15:42.322" v="9"/>
        <pc:sldMkLst>
          <pc:docMk/>
          <pc:sldMk cId="1869807548" sldId="260"/>
        </pc:sldMkLst>
      </pc:sldChg>
      <pc:sldChg chg="addCm">
        <pc:chgData name="Henry Roman" userId="28722cf9-7dac-4dc0-9220-e312c8ae96af" providerId="ADAL" clId="{FD4AAEDB-0B18-2C44-9D6E-CCD2CA029C30}" dt="2022-09-22T20:18:40.970" v="10"/>
        <pc:sldMkLst>
          <pc:docMk/>
          <pc:sldMk cId="304990510" sldId="261"/>
        </pc:sldMkLst>
      </pc:sldChg>
      <pc:sldChg chg="addCm">
        <pc:chgData name="Henry Roman" userId="28722cf9-7dac-4dc0-9220-e312c8ae96af" providerId="ADAL" clId="{FD4AAEDB-0B18-2C44-9D6E-CCD2CA029C30}" dt="2022-09-22T20:19:26.295" v="11"/>
        <pc:sldMkLst>
          <pc:docMk/>
          <pc:sldMk cId="1591968716" sldId="271"/>
        </pc:sldMkLst>
      </pc:sldChg>
      <pc:sldChg chg="addCm">
        <pc:chgData name="Henry Roman" userId="28722cf9-7dac-4dc0-9220-e312c8ae96af" providerId="ADAL" clId="{FD4AAEDB-0B18-2C44-9D6E-CCD2CA029C30}" dt="2022-09-22T20:20:31.471" v="12"/>
        <pc:sldMkLst>
          <pc:docMk/>
          <pc:sldMk cId="3265614468" sldId="278"/>
        </pc:sldMkLst>
      </pc:sldChg>
      <pc:sldChg chg="addCm modCm">
        <pc:chgData name="Henry Roman" userId="28722cf9-7dac-4dc0-9220-e312c8ae96af" providerId="ADAL" clId="{FD4AAEDB-0B18-2C44-9D6E-CCD2CA029C30}" dt="2022-09-22T20:24:23.213" v="14"/>
        <pc:sldMkLst>
          <pc:docMk/>
          <pc:sldMk cId="3216614594" sldId="303"/>
        </pc:sldMkLst>
      </pc:sldChg>
    </pc:docChg>
  </pc:docChgLst>
  <pc:docChgLst>
    <pc:chgData name="Mei Collins" userId="S::mcollins@indecon.com::f58710cf-9b7c-4342-a50c-dd3de50b0186" providerId="AD" clId="Web-{2FAA8A39-6355-C1E6-6475-73829A7E3299}"/>
    <pc:docChg chg="mod delSld modSld modSection">
      <pc:chgData name="Mei Collins" userId="S::mcollins@indecon.com::f58710cf-9b7c-4342-a50c-dd3de50b0186" providerId="AD" clId="Web-{2FAA8A39-6355-C1E6-6475-73829A7E3299}" dt="2022-08-10T02:31:08.211" v="23" actId="20577"/>
      <pc:docMkLst>
        <pc:docMk/>
      </pc:docMkLst>
      <pc:sldChg chg="modSp">
        <pc:chgData name="Mei Collins" userId="S::mcollins@indecon.com::f58710cf-9b7c-4342-a50c-dd3de50b0186" providerId="AD" clId="Web-{2FAA8A39-6355-C1E6-6475-73829A7E3299}" dt="2022-08-10T02:29:46.255" v="9" actId="1076"/>
        <pc:sldMkLst>
          <pc:docMk/>
          <pc:sldMk cId="304990510" sldId="261"/>
        </pc:sldMkLst>
        <pc:spChg chg="mod">
          <ac:chgData name="Mei Collins" userId="S::mcollins@indecon.com::f58710cf-9b7c-4342-a50c-dd3de50b0186" providerId="AD" clId="Web-{2FAA8A39-6355-C1E6-6475-73829A7E3299}" dt="2022-08-10T02:29:46.255" v="9" actId="1076"/>
          <ac:spMkLst>
            <pc:docMk/>
            <pc:sldMk cId="304990510" sldId="261"/>
            <ac:spMk id="23" creationId="{258B75C1-AF10-7F3D-E1C9-6EC9A49C2B6D}"/>
          </ac:spMkLst>
        </pc:spChg>
      </pc:sldChg>
      <pc:sldChg chg="del">
        <pc:chgData name="Mei Collins" userId="S::mcollins@indecon.com::f58710cf-9b7c-4342-a50c-dd3de50b0186" providerId="AD" clId="Web-{2FAA8A39-6355-C1E6-6475-73829A7E3299}" dt="2022-08-10T02:29:24.848" v="6"/>
        <pc:sldMkLst>
          <pc:docMk/>
          <pc:sldMk cId="1088742732" sldId="269"/>
        </pc:sldMkLst>
      </pc:sldChg>
      <pc:sldChg chg="del">
        <pc:chgData name="Mei Collins" userId="S::mcollins@indecon.com::f58710cf-9b7c-4342-a50c-dd3de50b0186" providerId="AD" clId="Web-{2FAA8A39-6355-C1E6-6475-73829A7E3299}" dt="2022-08-10T02:29:22.129" v="5"/>
        <pc:sldMkLst>
          <pc:docMk/>
          <pc:sldMk cId="2836773808" sldId="270"/>
        </pc:sldMkLst>
      </pc:sldChg>
      <pc:sldChg chg="modCm">
        <pc:chgData name="Mei Collins" userId="S::mcollins@indecon.com::f58710cf-9b7c-4342-a50c-dd3de50b0186" providerId="AD" clId="Web-{2FAA8A39-6355-C1E6-6475-73829A7E3299}" dt="2022-08-10T02:28:21.503" v="1"/>
        <pc:sldMkLst>
          <pc:docMk/>
          <pc:sldMk cId="780753163" sldId="276"/>
        </pc:sldMkLst>
      </pc:sldChg>
      <pc:sldChg chg="addSp modSp">
        <pc:chgData name="Mei Collins" userId="S::mcollins@indecon.com::f58710cf-9b7c-4342-a50c-dd3de50b0186" providerId="AD" clId="Web-{2FAA8A39-6355-C1E6-6475-73829A7E3299}" dt="2022-08-10T02:30:37.117" v="22" actId="1076"/>
        <pc:sldMkLst>
          <pc:docMk/>
          <pc:sldMk cId="3265614468" sldId="278"/>
        </pc:sldMkLst>
        <pc:spChg chg="add mod">
          <ac:chgData name="Mei Collins" userId="S::mcollins@indecon.com::f58710cf-9b7c-4342-a50c-dd3de50b0186" providerId="AD" clId="Web-{2FAA8A39-6355-C1E6-6475-73829A7E3299}" dt="2022-08-10T02:30:37.117" v="22" actId="1076"/>
          <ac:spMkLst>
            <pc:docMk/>
            <pc:sldMk cId="3265614468" sldId="278"/>
            <ac:spMk id="4" creationId="{1DF49758-8FA6-CE40-459E-AD31E0C99F73}"/>
          </ac:spMkLst>
        </pc:spChg>
      </pc:sldChg>
      <pc:sldChg chg="modSp">
        <pc:chgData name="Mei Collins" userId="S::mcollins@indecon.com::f58710cf-9b7c-4342-a50c-dd3de50b0186" providerId="AD" clId="Web-{2FAA8A39-6355-C1E6-6475-73829A7E3299}" dt="2022-08-10T02:31:08.211" v="23" actId="20577"/>
        <pc:sldMkLst>
          <pc:docMk/>
          <pc:sldMk cId="631440127" sldId="280"/>
        </pc:sldMkLst>
        <pc:spChg chg="mod">
          <ac:chgData name="Mei Collins" userId="S::mcollins@indecon.com::f58710cf-9b7c-4342-a50c-dd3de50b0186" providerId="AD" clId="Web-{2FAA8A39-6355-C1E6-6475-73829A7E3299}" dt="2022-08-10T02:31:08.211" v="23" actId="20577"/>
          <ac:spMkLst>
            <pc:docMk/>
            <pc:sldMk cId="631440127" sldId="280"/>
            <ac:spMk id="5" creationId="{C2E3C038-2C50-ED1C-D147-BD43B30F70A4}"/>
          </ac:spMkLst>
        </pc:spChg>
      </pc:sldChg>
      <pc:sldChg chg="modSp">
        <pc:chgData name="Mei Collins" userId="S::mcollins@indecon.com::f58710cf-9b7c-4342-a50c-dd3de50b0186" providerId="AD" clId="Web-{2FAA8A39-6355-C1E6-6475-73829A7E3299}" dt="2022-08-10T02:28:55.269" v="4" actId="1076"/>
        <pc:sldMkLst>
          <pc:docMk/>
          <pc:sldMk cId="4274619202" sldId="291"/>
        </pc:sldMkLst>
        <pc:spChg chg="mod">
          <ac:chgData name="Mei Collins" userId="S::mcollins@indecon.com::f58710cf-9b7c-4342-a50c-dd3de50b0186" providerId="AD" clId="Web-{2FAA8A39-6355-C1E6-6475-73829A7E3299}" dt="2022-08-10T02:28:55.269" v="4" actId="1076"/>
          <ac:spMkLst>
            <pc:docMk/>
            <pc:sldMk cId="4274619202" sldId="291"/>
            <ac:spMk id="8" creationId="{32BE2149-C267-43D7-9E19-D179B4363F62}"/>
          </ac:spMkLst>
        </pc:spChg>
      </pc:sldChg>
    </pc:docChg>
  </pc:docChgLst>
  <pc:docChgLst>
    <pc:chgData name="marshall.layne@epa.gov" userId="S::urn:spo:guest#marshall.layne@epa.gov::" providerId="AD" clId="Web-{A2B46925-00C8-1697-087D-2CB7763AC2AB}"/>
    <pc:docChg chg="mod modSld">
      <pc:chgData name="marshall.layne@epa.gov" userId="S::urn:spo:guest#marshall.layne@epa.gov::" providerId="AD" clId="Web-{A2B46925-00C8-1697-087D-2CB7763AC2AB}" dt="2023-01-26T15:54:44.528" v="129"/>
      <pc:docMkLst>
        <pc:docMk/>
      </pc:docMkLst>
      <pc:sldChg chg="addCm">
        <pc:chgData name="marshall.layne@epa.gov" userId="S::urn:spo:guest#marshall.layne@epa.gov::" providerId="AD" clId="Web-{A2B46925-00C8-1697-087D-2CB7763AC2AB}" dt="2023-01-26T15:39:29.976" v="1"/>
        <pc:sldMkLst>
          <pc:docMk/>
          <pc:sldMk cId="3226070951" sldId="258"/>
        </pc:sldMkLst>
      </pc:sldChg>
      <pc:sldChg chg="modSp">
        <pc:chgData name="marshall.layne@epa.gov" userId="S::urn:spo:guest#marshall.layne@epa.gov::" providerId="AD" clId="Web-{A2B46925-00C8-1697-087D-2CB7763AC2AB}" dt="2023-01-26T15:40:26.149" v="2" actId="14100"/>
        <pc:sldMkLst>
          <pc:docMk/>
          <pc:sldMk cId="1869807548" sldId="260"/>
        </pc:sldMkLst>
        <pc:graphicFrameChg chg="mod">
          <ac:chgData name="marshall.layne@epa.gov" userId="S::urn:spo:guest#marshall.layne@epa.gov::" providerId="AD" clId="Web-{A2B46925-00C8-1697-087D-2CB7763AC2AB}" dt="2023-01-26T15:40:26.149" v="2" actId="14100"/>
          <ac:graphicFrameMkLst>
            <pc:docMk/>
            <pc:sldMk cId="1869807548" sldId="260"/>
            <ac:graphicFrameMk id="5" creationId="{CB91CA7C-35E6-700B-63CB-4C69DBFA47F5}"/>
          </ac:graphicFrameMkLst>
        </pc:graphicFrameChg>
      </pc:sldChg>
      <pc:sldChg chg="modSp">
        <pc:chgData name="marshall.layne@epa.gov" userId="S::urn:spo:guest#marshall.layne@epa.gov::" providerId="AD" clId="Web-{A2B46925-00C8-1697-087D-2CB7763AC2AB}" dt="2023-01-26T15:44:57.499" v="70" actId="1076"/>
        <pc:sldMkLst>
          <pc:docMk/>
          <pc:sldMk cId="304990510" sldId="261"/>
        </pc:sldMkLst>
        <pc:spChg chg="mod">
          <ac:chgData name="marshall.layne@epa.gov" userId="S::urn:spo:guest#marshall.layne@epa.gov::" providerId="AD" clId="Web-{A2B46925-00C8-1697-087D-2CB7763AC2AB}" dt="2023-01-26T15:41:41.370" v="17" actId="14100"/>
          <ac:spMkLst>
            <pc:docMk/>
            <pc:sldMk cId="304990510" sldId="261"/>
            <ac:spMk id="14" creationId="{A1ABBC00-521C-4F80-B88D-08239D2C8FFA}"/>
          </ac:spMkLst>
        </pc:spChg>
        <pc:spChg chg="mod">
          <ac:chgData name="marshall.layne@epa.gov" userId="S::urn:spo:guest#marshall.layne@epa.gov::" providerId="AD" clId="Web-{A2B46925-00C8-1697-087D-2CB7763AC2AB}" dt="2023-01-26T15:41:56.135" v="18" actId="20577"/>
          <ac:spMkLst>
            <pc:docMk/>
            <pc:sldMk cId="304990510" sldId="261"/>
            <ac:spMk id="15" creationId="{B76BA708-D51C-4B28-B854-1BAE602B4A8E}"/>
          </ac:spMkLst>
        </pc:spChg>
        <pc:spChg chg="mod">
          <ac:chgData name="marshall.layne@epa.gov" userId="S::urn:spo:guest#marshall.layne@epa.gov::" providerId="AD" clId="Web-{A2B46925-00C8-1697-087D-2CB7763AC2AB}" dt="2023-01-26T15:43:21.809" v="39" actId="1076"/>
          <ac:spMkLst>
            <pc:docMk/>
            <pc:sldMk cId="304990510" sldId="261"/>
            <ac:spMk id="16" creationId="{56D44236-9420-4549-9F11-6426B018F9FB}"/>
          </ac:spMkLst>
        </pc:spChg>
        <pc:spChg chg="mod">
          <ac:chgData name="marshall.layne@epa.gov" userId="S::urn:spo:guest#marshall.layne@epa.gov::" providerId="AD" clId="Web-{A2B46925-00C8-1697-087D-2CB7763AC2AB}" dt="2023-01-26T15:42:57.403" v="33" actId="1076"/>
          <ac:spMkLst>
            <pc:docMk/>
            <pc:sldMk cId="304990510" sldId="261"/>
            <ac:spMk id="17" creationId="{95240BAF-E5CB-4928-B6C2-634FD1AA4686}"/>
          </ac:spMkLst>
        </pc:spChg>
        <pc:spChg chg="mod">
          <ac:chgData name="marshall.layne@epa.gov" userId="S::urn:spo:guest#marshall.layne@epa.gov::" providerId="AD" clId="Web-{A2B46925-00C8-1697-087D-2CB7763AC2AB}" dt="2023-01-26T15:42:08.214" v="22" actId="14100"/>
          <ac:spMkLst>
            <pc:docMk/>
            <pc:sldMk cId="304990510" sldId="261"/>
            <ac:spMk id="18" creationId="{1B841CAE-B6C7-469B-B5F0-CE7C6B1AB1B3}"/>
          </ac:spMkLst>
        </pc:spChg>
        <pc:spChg chg="mod">
          <ac:chgData name="marshall.layne@epa.gov" userId="S::urn:spo:guest#marshall.layne@epa.gov::" providerId="AD" clId="Web-{A2B46925-00C8-1697-087D-2CB7763AC2AB}" dt="2023-01-26T15:44:26.576" v="63" actId="1076"/>
          <ac:spMkLst>
            <pc:docMk/>
            <pc:sldMk cId="304990510" sldId="261"/>
            <ac:spMk id="19" creationId="{86C34FFC-8207-473B-9005-360C125C56F9}"/>
          </ac:spMkLst>
        </pc:spChg>
        <pc:spChg chg="mod">
          <ac:chgData name="marshall.layne@epa.gov" userId="S::urn:spo:guest#marshall.layne@epa.gov::" providerId="AD" clId="Web-{A2B46925-00C8-1697-087D-2CB7763AC2AB}" dt="2023-01-26T15:44:14.608" v="60" actId="1076"/>
          <ac:spMkLst>
            <pc:docMk/>
            <pc:sldMk cId="304990510" sldId="261"/>
            <ac:spMk id="20" creationId="{7DF4F1C0-2650-4B2B-B32E-682054861D77}"/>
          </ac:spMkLst>
        </pc:spChg>
        <pc:spChg chg="mod">
          <ac:chgData name="marshall.layne@epa.gov" userId="S::urn:spo:guest#marshall.layne@epa.gov::" providerId="AD" clId="Web-{A2B46925-00C8-1697-087D-2CB7763AC2AB}" dt="2023-01-26T15:44:57.499" v="70" actId="1076"/>
          <ac:spMkLst>
            <pc:docMk/>
            <pc:sldMk cId="304990510" sldId="261"/>
            <ac:spMk id="21" creationId="{F240D793-BA0A-4C29-98E0-5CFA21588C8C}"/>
          </ac:spMkLst>
        </pc:spChg>
        <pc:spChg chg="mod">
          <ac:chgData name="marshall.layne@epa.gov" userId="S::urn:spo:guest#marshall.layne@epa.gov::" providerId="AD" clId="Web-{A2B46925-00C8-1697-087D-2CB7763AC2AB}" dt="2023-01-26T15:40:53.681" v="3" actId="20577"/>
          <ac:spMkLst>
            <pc:docMk/>
            <pc:sldMk cId="304990510" sldId="261"/>
            <ac:spMk id="23" creationId="{258B75C1-AF10-7F3D-E1C9-6EC9A49C2B6D}"/>
          </ac:spMkLst>
        </pc:spChg>
        <pc:picChg chg="mod">
          <ac:chgData name="marshall.layne@epa.gov" userId="S::urn:spo:guest#marshall.layne@epa.gov::" providerId="AD" clId="Web-{A2B46925-00C8-1697-087D-2CB7763AC2AB}" dt="2023-01-26T15:43:16.872" v="38" actId="1076"/>
          <ac:picMkLst>
            <pc:docMk/>
            <pc:sldMk cId="304990510" sldId="261"/>
            <ac:picMk id="8" creationId="{CABF6EB1-1A46-4EC7-94D4-5D4F4BCF4379}"/>
          </ac:picMkLst>
        </pc:picChg>
        <pc:picChg chg="mod">
          <ac:chgData name="marshall.layne@epa.gov" userId="S::urn:spo:guest#marshall.layne@epa.gov::" providerId="AD" clId="Web-{A2B46925-00C8-1697-087D-2CB7763AC2AB}" dt="2023-01-26T15:42:53.434" v="32" actId="1076"/>
          <ac:picMkLst>
            <pc:docMk/>
            <pc:sldMk cId="304990510" sldId="261"/>
            <ac:picMk id="9" creationId="{620C8D73-DDDC-462E-9657-F75CA848B873}"/>
          </ac:picMkLst>
        </pc:picChg>
        <pc:picChg chg="mod">
          <ac:chgData name="marshall.layne@epa.gov" userId="S::urn:spo:guest#marshall.layne@epa.gov::" providerId="AD" clId="Web-{A2B46925-00C8-1697-087D-2CB7763AC2AB}" dt="2023-01-26T15:44:06.810" v="59" actId="1076"/>
          <ac:picMkLst>
            <pc:docMk/>
            <pc:sldMk cId="304990510" sldId="261"/>
            <ac:picMk id="10" creationId="{6DC778F8-63D4-4862-8BA2-049717EB5A3B}"/>
          </ac:picMkLst>
        </pc:picChg>
        <pc:picChg chg="mod">
          <ac:chgData name="marshall.layne@epa.gov" userId="S::urn:spo:guest#marshall.layne@epa.gov::" providerId="AD" clId="Web-{A2B46925-00C8-1697-087D-2CB7763AC2AB}" dt="2023-01-26T15:44:22.592" v="62" actId="1076"/>
          <ac:picMkLst>
            <pc:docMk/>
            <pc:sldMk cId="304990510" sldId="261"/>
            <ac:picMk id="12" creationId="{8FB3CCFE-3489-4BD5-917B-3EB30D26CB32}"/>
          </ac:picMkLst>
        </pc:picChg>
      </pc:sldChg>
      <pc:sldChg chg="modSp">
        <pc:chgData name="marshall.layne@epa.gov" userId="S::urn:spo:guest#marshall.layne@epa.gov::" providerId="AD" clId="Web-{A2B46925-00C8-1697-087D-2CB7763AC2AB}" dt="2023-01-26T15:48:52.426" v="107" actId="1076"/>
        <pc:sldMkLst>
          <pc:docMk/>
          <pc:sldMk cId="378141158" sldId="266"/>
        </pc:sldMkLst>
        <pc:spChg chg="mod">
          <ac:chgData name="marshall.layne@epa.gov" userId="S::urn:spo:guest#marshall.layne@epa.gov::" providerId="AD" clId="Web-{A2B46925-00C8-1697-087D-2CB7763AC2AB}" dt="2023-01-26T15:48:45.317" v="105" actId="1076"/>
          <ac:spMkLst>
            <pc:docMk/>
            <pc:sldMk cId="378141158" sldId="266"/>
            <ac:spMk id="4" creationId="{3C2EB904-101C-2E92-DA09-E159BEB1F428}"/>
          </ac:spMkLst>
        </pc:spChg>
        <pc:spChg chg="mod">
          <ac:chgData name="marshall.layne@epa.gov" userId="S::urn:spo:guest#marshall.layne@epa.gov::" providerId="AD" clId="Web-{A2B46925-00C8-1697-087D-2CB7763AC2AB}" dt="2023-01-26T15:48:45.301" v="103" actId="1076"/>
          <ac:spMkLst>
            <pc:docMk/>
            <pc:sldMk cId="378141158" sldId="266"/>
            <ac:spMk id="5" creationId="{23A858DE-F895-9F59-E647-057430C4C05C}"/>
          </ac:spMkLst>
        </pc:spChg>
        <pc:spChg chg="mod">
          <ac:chgData name="marshall.layne@epa.gov" userId="S::urn:spo:guest#marshall.layne@epa.gov::" providerId="AD" clId="Web-{A2B46925-00C8-1697-087D-2CB7763AC2AB}" dt="2023-01-26T15:48:45.286" v="102" actId="1076"/>
          <ac:spMkLst>
            <pc:docMk/>
            <pc:sldMk cId="378141158" sldId="266"/>
            <ac:spMk id="6" creationId="{7CA383D1-99C7-5213-8923-B684290D2C54}"/>
          </ac:spMkLst>
        </pc:spChg>
        <pc:spChg chg="mod">
          <ac:chgData name="marshall.layne@epa.gov" userId="S::urn:spo:guest#marshall.layne@epa.gov::" providerId="AD" clId="Web-{A2B46925-00C8-1697-087D-2CB7763AC2AB}" dt="2023-01-26T15:48:45.317" v="104" actId="1076"/>
          <ac:spMkLst>
            <pc:docMk/>
            <pc:sldMk cId="378141158" sldId="266"/>
            <ac:spMk id="7" creationId="{401D006E-E945-B24E-BDFD-7484AAD03E16}"/>
          </ac:spMkLst>
        </pc:spChg>
        <pc:spChg chg="mod">
          <ac:chgData name="marshall.layne@epa.gov" userId="S::urn:spo:guest#marshall.layne@epa.gov::" providerId="AD" clId="Web-{A2B46925-00C8-1697-087D-2CB7763AC2AB}" dt="2023-01-26T15:48:52.426" v="107" actId="1076"/>
          <ac:spMkLst>
            <pc:docMk/>
            <pc:sldMk cId="378141158" sldId="266"/>
            <ac:spMk id="8" creationId="{5298686F-AB22-12B0-BF1A-90BECBDD6A5B}"/>
          </ac:spMkLst>
        </pc:spChg>
      </pc:sldChg>
      <pc:sldChg chg="modSp">
        <pc:chgData name="marshall.layne@epa.gov" userId="S::urn:spo:guest#marshall.layne@epa.gov::" providerId="AD" clId="Web-{A2B46925-00C8-1697-087D-2CB7763AC2AB}" dt="2023-01-26T15:45:56.422" v="72" actId="20577"/>
        <pc:sldMkLst>
          <pc:docMk/>
          <pc:sldMk cId="1591968716" sldId="271"/>
        </pc:sldMkLst>
        <pc:graphicFrameChg chg="modGraphic">
          <ac:chgData name="marshall.layne@epa.gov" userId="S::urn:spo:guest#marshall.layne@epa.gov::" providerId="AD" clId="Web-{A2B46925-00C8-1697-087D-2CB7763AC2AB}" dt="2023-01-26T15:45:56.422" v="72" actId="20577"/>
          <ac:graphicFrameMkLst>
            <pc:docMk/>
            <pc:sldMk cId="1591968716" sldId="271"/>
            <ac:graphicFrameMk id="4" creationId="{8CC42DF6-52C7-869F-66A0-1EB7D067BA8B}"/>
          </ac:graphicFrameMkLst>
        </pc:graphicFrameChg>
      </pc:sldChg>
      <pc:sldChg chg="modSp">
        <pc:chgData name="marshall.layne@epa.gov" userId="S::urn:spo:guest#marshall.layne@epa.gov::" providerId="AD" clId="Web-{A2B46925-00C8-1697-087D-2CB7763AC2AB}" dt="2023-01-26T15:47:03.299" v="76" actId="1076"/>
        <pc:sldMkLst>
          <pc:docMk/>
          <pc:sldMk cId="3265614468" sldId="278"/>
        </pc:sldMkLst>
        <pc:picChg chg="mod">
          <ac:chgData name="marshall.layne@epa.gov" userId="S::urn:spo:guest#marshall.layne@epa.gov::" providerId="AD" clId="Web-{A2B46925-00C8-1697-087D-2CB7763AC2AB}" dt="2023-01-26T15:47:03.299" v="76" actId="1076"/>
          <ac:picMkLst>
            <pc:docMk/>
            <pc:sldMk cId="3265614468" sldId="278"/>
            <ac:picMk id="3074" creationId="{10B76923-4F03-1AAE-A895-B928EFAFC18C}"/>
          </ac:picMkLst>
        </pc:picChg>
      </pc:sldChg>
      <pc:sldChg chg="modSp">
        <pc:chgData name="marshall.layne@epa.gov" userId="S::urn:spo:guest#marshall.layne@epa.gov::" providerId="AD" clId="Web-{A2B46925-00C8-1697-087D-2CB7763AC2AB}" dt="2023-01-26T15:52:05.509" v="118"/>
        <pc:sldMkLst>
          <pc:docMk/>
          <pc:sldMk cId="631440127" sldId="280"/>
        </pc:sldMkLst>
        <pc:spChg chg="mod">
          <ac:chgData name="marshall.layne@epa.gov" userId="S::urn:spo:guest#marshall.layne@epa.gov::" providerId="AD" clId="Web-{A2B46925-00C8-1697-087D-2CB7763AC2AB}" dt="2023-01-26T15:52:05.509" v="118"/>
          <ac:spMkLst>
            <pc:docMk/>
            <pc:sldMk cId="631440127" sldId="280"/>
            <ac:spMk id="5" creationId="{C2E3C038-2C50-ED1C-D147-BD43B30F70A4}"/>
          </ac:spMkLst>
        </pc:spChg>
      </pc:sldChg>
      <pc:sldChg chg="modSp">
        <pc:chgData name="marshall.layne@epa.gov" userId="S::urn:spo:guest#marshall.layne@epa.gov::" providerId="AD" clId="Web-{A2B46925-00C8-1697-087D-2CB7763AC2AB}" dt="2023-01-26T15:54:30.715" v="125" actId="20577"/>
        <pc:sldMkLst>
          <pc:docMk/>
          <pc:sldMk cId="3775254402" sldId="282"/>
        </pc:sldMkLst>
        <pc:spChg chg="mod">
          <ac:chgData name="marshall.layne@epa.gov" userId="S::urn:spo:guest#marshall.layne@epa.gov::" providerId="AD" clId="Web-{A2B46925-00C8-1697-087D-2CB7763AC2AB}" dt="2023-01-26T15:54:30.715" v="125" actId="20577"/>
          <ac:spMkLst>
            <pc:docMk/>
            <pc:sldMk cId="3775254402" sldId="282"/>
            <ac:spMk id="3" creationId="{40E7315B-BBF5-D4B6-625F-81FECCCAA9B1}"/>
          </ac:spMkLst>
        </pc:spChg>
      </pc:sldChg>
      <pc:sldChg chg="modSp">
        <pc:chgData name="marshall.layne@epa.gov" userId="S::urn:spo:guest#marshall.layne@epa.gov::" providerId="AD" clId="Web-{A2B46925-00C8-1697-087D-2CB7763AC2AB}" dt="2023-01-26T15:54:44.528" v="129"/>
        <pc:sldMkLst>
          <pc:docMk/>
          <pc:sldMk cId="675363422" sldId="283"/>
        </pc:sldMkLst>
        <pc:spChg chg="mod">
          <ac:chgData name="marshall.layne@epa.gov" userId="S::urn:spo:guest#marshall.layne@epa.gov::" providerId="AD" clId="Web-{A2B46925-00C8-1697-087D-2CB7763AC2AB}" dt="2023-01-26T15:54:44.528" v="129"/>
          <ac:spMkLst>
            <pc:docMk/>
            <pc:sldMk cId="675363422" sldId="283"/>
            <ac:spMk id="3" creationId="{9D96ACB8-B200-3B53-FC96-ECD8A373635B}"/>
          </ac:spMkLst>
        </pc:spChg>
      </pc:sldChg>
      <pc:sldChg chg="modSp">
        <pc:chgData name="marshall.layne@epa.gov" userId="S::urn:spo:guest#marshall.layne@epa.gov::" providerId="AD" clId="Web-{A2B46925-00C8-1697-087D-2CB7763AC2AB}" dt="2023-01-26T15:49:25.911" v="111" actId="1076"/>
        <pc:sldMkLst>
          <pc:docMk/>
          <pc:sldMk cId="3879277399" sldId="284"/>
        </pc:sldMkLst>
        <pc:spChg chg="mod">
          <ac:chgData name="marshall.layne@epa.gov" userId="S::urn:spo:guest#marshall.layne@epa.gov::" providerId="AD" clId="Web-{A2B46925-00C8-1697-087D-2CB7763AC2AB}" dt="2023-01-26T15:49:25.911" v="111" actId="1076"/>
          <ac:spMkLst>
            <pc:docMk/>
            <pc:sldMk cId="3879277399" sldId="284"/>
            <ac:spMk id="3" creationId="{3E426910-4ADA-28EF-51F2-23B2FEF9E30D}"/>
          </ac:spMkLst>
        </pc:spChg>
      </pc:sldChg>
      <pc:sldChg chg="modSp addCm">
        <pc:chgData name="marshall.layne@epa.gov" userId="S::urn:spo:guest#marshall.layne@epa.gov::" providerId="AD" clId="Web-{A2B46925-00C8-1697-087D-2CB7763AC2AB}" dt="2023-01-26T15:51:07.086" v="113"/>
        <pc:sldMkLst>
          <pc:docMk/>
          <pc:sldMk cId="4274619202" sldId="291"/>
        </pc:sldMkLst>
        <pc:picChg chg="mod">
          <ac:chgData name="marshall.layne@epa.gov" userId="S::urn:spo:guest#marshall.layne@epa.gov::" providerId="AD" clId="Web-{A2B46925-00C8-1697-087D-2CB7763AC2AB}" dt="2023-01-26T15:49:36.615" v="112" actId="14100"/>
          <ac:picMkLst>
            <pc:docMk/>
            <pc:sldMk cId="4274619202" sldId="291"/>
            <ac:picMk id="4" creationId="{8B3EB8FB-251B-4E46-8EDC-5187AE4A238A}"/>
          </ac:picMkLst>
        </pc:picChg>
      </pc:sldChg>
      <pc:sldChg chg="modSp">
        <pc:chgData name="marshall.layne@epa.gov" userId="S::urn:spo:guest#marshall.layne@epa.gov::" providerId="AD" clId="Web-{A2B46925-00C8-1697-087D-2CB7763AC2AB}" dt="2023-01-26T15:51:32.524" v="115" actId="14100"/>
        <pc:sldMkLst>
          <pc:docMk/>
          <pc:sldMk cId="3617261129" sldId="292"/>
        </pc:sldMkLst>
        <pc:spChg chg="mod">
          <ac:chgData name="marshall.layne@epa.gov" userId="S::urn:spo:guest#marshall.layne@epa.gov::" providerId="AD" clId="Web-{A2B46925-00C8-1697-087D-2CB7763AC2AB}" dt="2023-01-26T15:51:32.524" v="115" actId="14100"/>
          <ac:spMkLst>
            <pc:docMk/>
            <pc:sldMk cId="3617261129" sldId="292"/>
            <ac:spMk id="3" creationId="{3CAAA501-96A9-DB52-FACA-6860D7BAD2FA}"/>
          </ac:spMkLst>
        </pc:spChg>
      </pc:sldChg>
    </pc:docChg>
  </pc:docChgLst>
  <pc:docChgLst>
    <pc:chgData name="Mei Collins" userId="f58710cf-9b7c-4342-a50c-dd3de50b0186" providerId="ADAL" clId="{B5891E2B-591A-4E39-BEB4-9B388EEF2E73}"/>
    <pc:docChg chg="addSld delSld modSld delSection modSection">
      <pc:chgData name="Mei Collins" userId="f58710cf-9b7c-4342-a50c-dd3de50b0186" providerId="ADAL" clId="{B5891E2B-591A-4E39-BEB4-9B388EEF2E73}" dt="2022-08-10T02:26:15.621" v="4" actId="1076"/>
      <pc:docMkLst>
        <pc:docMk/>
      </pc:docMkLst>
      <pc:sldChg chg="modSp add mod">
        <pc:chgData name="Mei Collins" userId="f58710cf-9b7c-4342-a50c-dd3de50b0186" providerId="ADAL" clId="{B5891E2B-591A-4E39-BEB4-9B388EEF2E73}" dt="2022-08-10T02:26:15.621" v="4" actId="1076"/>
        <pc:sldMkLst>
          <pc:docMk/>
          <pc:sldMk cId="114938192" sldId="256"/>
        </pc:sldMkLst>
        <pc:spChg chg="mod">
          <ac:chgData name="Mei Collins" userId="f58710cf-9b7c-4342-a50c-dd3de50b0186" providerId="ADAL" clId="{B5891E2B-591A-4E39-BEB4-9B388EEF2E73}" dt="2022-08-10T02:26:15.621" v="4" actId="1076"/>
          <ac:spMkLst>
            <pc:docMk/>
            <pc:sldMk cId="114938192" sldId="256"/>
            <ac:spMk id="2" creationId="{F645B0C3-6B0C-E825-E6D6-53A826DA4697}"/>
          </ac:spMkLst>
        </pc:spChg>
      </pc:sldChg>
      <pc:sldChg chg="add">
        <pc:chgData name="Mei Collins" userId="f58710cf-9b7c-4342-a50c-dd3de50b0186" providerId="ADAL" clId="{B5891E2B-591A-4E39-BEB4-9B388EEF2E73}" dt="2022-08-10T02:25:59.162" v="0"/>
        <pc:sldMkLst>
          <pc:docMk/>
          <pc:sldMk cId="2015222705" sldId="257"/>
        </pc:sldMkLst>
      </pc:sldChg>
      <pc:sldChg chg="add">
        <pc:chgData name="Mei Collins" userId="f58710cf-9b7c-4342-a50c-dd3de50b0186" providerId="ADAL" clId="{B5891E2B-591A-4E39-BEB4-9B388EEF2E73}" dt="2022-08-10T02:25:59.162" v="0"/>
        <pc:sldMkLst>
          <pc:docMk/>
          <pc:sldMk cId="3226070951" sldId="258"/>
        </pc:sldMkLst>
      </pc:sldChg>
      <pc:sldChg chg="add">
        <pc:chgData name="Mei Collins" userId="f58710cf-9b7c-4342-a50c-dd3de50b0186" providerId="ADAL" clId="{B5891E2B-591A-4E39-BEB4-9B388EEF2E73}" dt="2022-08-10T02:25:59.162" v="0"/>
        <pc:sldMkLst>
          <pc:docMk/>
          <pc:sldMk cId="4067443988" sldId="259"/>
        </pc:sldMkLst>
      </pc:sldChg>
      <pc:sldChg chg="add">
        <pc:chgData name="Mei Collins" userId="f58710cf-9b7c-4342-a50c-dd3de50b0186" providerId="ADAL" clId="{B5891E2B-591A-4E39-BEB4-9B388EEF2E73}" dt="2022-08-10T02:25:59.162" v="0"/>
        <pc:sldMkLst>
          <pc:docMk/>
          <pc:sldMk cId="1869807548" sldId="260"/>
        </pc:sldMkLst>
      </pc:sldChg>
      <pc:sldChg chg="add">
        <pc:chgData name="Mei Collins" userId="f58710cf-9b7c-4342-a50c-dd3de50b0186" providerId="ADAL" clId="{B5891E2B-591A-4E39-BEB4-9B388EEF2E73}" dt="2022-08-10T02:25:59.162" v="0"/>
        <pc:sldMkLst>
          <pc:docMk/>
          <pc:sldMk cId="304990510" sldId="261"/>
        </pc:sldMkLst>
      </pc:sldChg>
      <pc:sldChg chg="add">
        <pc:chgData name="Mei Collins" userId="f58710cf-9b7c-4342-a50c-dd3de50b0186" providerId="ADAL" clId="{B5891E2B-591A-4E39-BEB4-9B388EEF2E73}" dt="2022-08-10T02:25:59.162" v="0"/>
        <pc:sldMkLst>
          <pc:docMk/>
          <pc:sldMk cId="1772186838" sldId="262"/>
        </pc:sldMkLst>
      </pc:sldChg>
      <pc:sldChg chg="add">
        <pc:chgData name="Mei Collins" userId="f58710cf-9b7c-4342-a50c-dd3de50b0186" providerId="ADAL" clId="{B5891E2B-591A-4E39-BEB4-9B388EEF2E73}" dt="2022-08-10T02:25:59.162" v="0"/>
        <pc:sldMkLst>
          <pc:docMk/>
          <pc:sldMk cId="794353890" sldId="263"/>
        </pc:sldMkLst>
      </pc:sldChg>
      <pc:sldChg chg="add">
        <pc:chgData name="Mei Collins" userId="f58710cf-9b7c-4342-a50c-dd3de50b0186" providerId="ADAL" clId="{B5891E2B-591A-4E39-BEB4-9B388EEF2E73}" dt="2022-08-10T02:25:59.162" v="0"/>
        <pc:sldMkLst>
          <pc:docMk/>
          <pc:sldMk cId="905724734" sldId="264"/>
        </pc:sldMkLst>
      </pc:sldChg>
      <pc:sldChg chg="add">
        <pc:chgData name="Mei Collins" userId="f58710cf-9b7c-4342-a50c-dd3de50b0186" providerId="ADAL" clId="{B5891E2B-591A-4E39-BEB4-9B388EEF2E73}" dt="2022-08-10T02:25:59.162" v="0"/>
        <pc:sldMkLst>
          <pc:docMk/>
          <pc:sldMk cId="378141158" sldId="266"/>
        </pc:sldMkLst>
      </pc:sldChg>
      <pc:sldChg chg="add">
        <pc:chgData name="Mei Collins" userId="f58710cf-9b7c-4342-a50c-dd3de50b0186" providerId="ADAL" clId="{B5891E2B-591A-4E39-BEB4-9B388EEF2E73}" dt="2022-08-10T02:25:59.162" v="0"/>
        <pc:sldMkLst>
          <pc:docMk/>
          <pc:sldMk cId="890931321" sldId="267"/>
        </pc:sldMkLst>
      </pc:sldChg>
      <pc:sldChg chg="del">
        <pc:chgData name="Mei Collins" userId="f58710cf-9b7c-4342-a50c-dd3de50b0186" providerId="ADAL" clId="{B5891E2B-591A-4E39-BEB4-9B388EEF2E73}" dt="2022-08-10T02:26:04.415" v="1" actId="47"/>
        <pc:sldMkLst>
          <pc:docMk/>
          <pc:sldMk cId="3463063590" sldId="268"/>
        </pc:sldMkLst>
      </pc:sldChg>
      <pc:sldChg chg="add">
        <pc:chgData name="Mei Collins" userId="f58710cf-9b7c-4342-a50c-dd3de50b0186" providerId="ADAL" clId="{B5891E2B-591A-4E39-BEB4-9B388EEF2E73}" dt="2022-08-10T02:25:59.162" v="0"/>
        <pc:sldMkLst>
          <pc:docMk/>
          <pc:sldMk cId="1591968716" sldId="271"/>
        </pc:sldMkLst>
      </pc:sldChg>
      <pc:sldChg chg="add">
        <pc:chgData name="Mei Collins" userId="f58710cf-9b7c-4342-a50c-dd3de50b0186" providerId="ADAL" clId="{B5891E2B-591A-4E39-BEB4-9B388EEF2E73}" dt="2022-08-10T02:25:59.162" v="0"/>
        <pc:sldMkLst>
          <pc:docMk/>
          <pc:sldMk cId="1518243136" sldId="272"/>
        </pc:sldMkLst>
      </pc:sldChg>
      <pc:sldChg chg="add">
        <pc:chgData name="Mei Collins" userId="f58710cf-9b7c-4342-a50c-dd3de50b0186" providerId="ADAL" clId="{B5891E2B-591A-4E39-BEB4-9B388EEF2E73}" dt="2022-08-10T02:25:59.162" v="0"/>
        <pc:sldMkLst>
          <pc:docMk/>
          <pc:sldMk cId="3740556558" sldId="273"/>
        </pc:sldMkLst>
      </pc:sldChg>
      <pc:sldChg chg="add">
        <pc:chgData name="Mei Collins" userId="f58710cf-9b7c-4342-a50c-dd3de50b0186" providerId="ADAL" clId="{B5891E2B-591A-4E39-BEB4-9B388EEF2E73}" dt="2022-08-10T02:25:59.162" v="0"/>
        <pc:sldMkLst>
          <pc:docMk/>
          <pc:sldMk cId="3943126118" sldId="275"/>
        </pc:sldMkLst>
      </pc:sldChg>
      <pc:sldChg chg="add">
        <pc:chgData name="Mei Collins" userId="f58710cf-9b7c-4342-a50c-dd3de50b0186" providerId="ADAL" clId="{B5891E2B-591A-4E39-BEB4-9B388EEF2E73}" dt="2022-08-10T02:25:59.162" v="0"/>
        <pc:sldMkLst>
          <pc:docMk/>
          <pc:sldMk cId="780753163" sldId="276"/>
        </pc:sldMkLst>
      </pc:sldChg>
      <pc:sldChg chg="add">
        <pc:chgData name="Mei Collins" userId="f58710cf-9b7c-4342-a50c-dd3de50b0186" providerId="ADAL" clId="{B5891E2B-591A-4E39-BEB4-9B388EEF2E73}" dt="2022-08-10T02:25:59.162" v="0"/>
        <pc:sldMkLst>
          <pc:docMk/>
          <pc:sldMk cId="677609067" sldId="277"/>
        </pc:sldMkLst>
      </pc:sldChg>
      <pc:sldChg chg="add">
        <pc:chgData name="Mei Collins" userId="f58710cf-9b7c-4342-a50c-dd3de50b0186" providerId="ADAL" clId="{B5891E2B-591A-4E39-BEB4-9B388EEF2E73}" dt="2022-08-10T02:25:59.162" v="0"/>
        <pc:sldMkLst>
          <pc:docMk/>
          <pc:sldMk cId="3265614468" sldId="278"/>
        </pc:sldMkLst>
      </pc:sldChg>
      <pc:sldChg chg="add">
        <pc:chgData name="Mei Collins" userId="f58710cf-9b7c-4342-a50c-dd3de50b0186" providerId="ADAL" clId="{B5891E2B-591A-4E39-BEB4-9B388EEF2E73}" dt="2022-08-10T02:25:59.162" v="0"/>
        <pc:sldMkLst>
          <pc:docMk/>
          <pc:sldMk cId="2225456798" sldId="279"/>
        </pc:sldMkLst>
      </pc:sldChg>
      <pc:sldChg chg="add">
        <pc:chgData name="Mei Collins" userId="f58710cf-9b7c-4342-a50c-dd3de50b0186" providerId="ADAL" clId="{B5891E2B-591A-4E39-BEB4-9B388EEF2E73}" dt="2022-08-10T02:25:59.162" v="0"/>
        <pc:sldMkLst>
          <pc:docMk/>
          <pc:sldMk cId="631440127" sldId="280"/>
        </pc:sldMkLst>
      </pc:sldChg>
      <pc:sldChg chg="add">
        <pc:chgData name="Mei Collins" userId="f58710cf-9b7c-4342-a50c-dd3de50b0186" providerId="ADAL" clId="{B5891E2B-591A-4E39-BEB4-9B388EEF2E73}" dt="2022-08-10T02:25:59.162" v="0"/>
        <pc:sldMkLst>
          <pc:docMk/>
          <pc:sldMk cId="3413301131" sldId="281"/>
        </pc:sldMkLst>
      </pc:sldChg>
      <pc:sldChg chg="add">
        <pc:chgData name="Mei Collins" userId="f58710cf-9b7c-4342-a50c-dd3de50b0186" providerId="ADAL" clId="{B5891E2B-591A-4E39-BEB4-9B388EEF2E73}" dt="2022-08-10T02:25:59.162" v="0"/>
        <pc:sldMkLst>
          <pc:docMk/>
          <pc:sldMk cId="3775254402" sldId="282"/>
        </pc:sldMkLst>
      </pc:sldChg>
      <pc:sldChg chg="add">
        <pc:chgData name="Mei Collins" userId="f58710cf-9b7c-4342-a50c-dd3de50b0186" providerId="ADAL" clId="{B5891E2B-591A-4E39-BEB4-9B388EEF2E73}" dt="2022-08-10T02:25:59.162" v="0"/>
        <pc:sldMkLst>
          <pc:docMk/>
          <pc:sldMk cId="675363422" sldId="283"/>
        </pc:sldMkLst>
      </pc:sldChg>
      <pc:sldChg chg="add">
        <pc:chgData name="Mei Collins" userId="f58710cf-9b7c-4342-a50c-dd3de50b0186" providerId="ADAL" clId="{B5891E2B-591A-4E39-BEB4-9B388EEF2E73}" dt="2022-08-10T02:25:59.162" v="0"/>
        <pc:sldMkLst>
          <pc:docMk/>
          <pc:sldMk cId="3879277399" sldId="284"/>
        </pc:sldMkLst>
      </pc:sldChg>
      <pc:sldChg chg="add">
        <pc:chgData name="Mei Collins" userId="f58710cf-9b7c-4342-a50c-dd3de50b0186" providerId="ADAL" clId="{B5891E2B-591A-4E39-BEB4-9B388EEF2E73}" dt="2022-08-10T02:25:59.162" v="0"/>
        <pc:sldMkLst>
          <pc:docMk/>
          <pc:sldMk cId="1329623619" sldId="285"/>
        </pc:sldMkLst>
      </pc:sldChg>
      <pc:sldChg chg="add">
        <pc:chgData name="Mei Collins" userId="f58710cf-9b7c-4342-a50c-dd3de50b0186" providerId="ADAL" clId="{B5891E2B-591A-4E39-BEB4-9B388EEF2E73}" dt="2022-08-10T02:25:59.162" v="0"/>
        <pc:sldMkLst>
          <pc:docMk/>
          <pc:sldMk cId="134707048" sldId="286"/>
        </pc:sldMkLst>
      </pc:sldChg>
      <pc:sldChg chg="add">
        <pc:chgData name="Mei Collins" userId="f58710cf-9b7c-4342-a50c-dd3de50b0186" providerId="ADAL" clId="{B5891E2B-591A-4E39-BEB4-9B388EEF2E73}" dt="2022-08-10T02:25:59.162" v="0"/>
        <pc:sldMkLst>
          <pc:docMk/>
          <pc:sldMk cId="2810639489" sldId="287"/>
        </pc:sldMkLst>
      </pc:sldChg>
      <pc:sldChg chg="add">
        <pc:chgData name="Mei Collins" userId="f58710cf-9b7c-4342-a50c-dd3de50b0186" providerId="ADAL" clId="{B5891E2B-591A-4E39-BEB4-9B388EEF2E73}" dt="2022-08-10T02:25:59.162" v="0"/>
        <pc:sldMkLst>
          <pc:docMk/>
          <pc:sldMk cId="712214798" sldId="288"/>
        </pc:sldMkLst>
      </pc:sldChg>
      <pc:sldChg chg="add">
        <pc:chgData name="Mei Collins" userId="f58710cf-9b7c-4342-a50c-dd3de50b0186" providerId="ADAL" clId="{B5891E2B-591A-4E39-BEB4-9B388EEF2E73}" dt="2022-08-10T02:25:59.162" v="0"/>
        <pc:sldMkLst>
          <pc:docMk/>
          <pc:sldMk cId="4154707405" sldId="289"/>
        </pc:sldMkLst>
      </pc:sldChg>
      <pc:sldChg chg="add">
        <pc:chgData name="Mei Collins" userId="f58710cf-9b7c-4342-a50c-dd3de50b0186" providerId="ADAL" clId="{B5891E2B-591A-4E39-BEB4-9B388EEF2E73}" dt="2022-08-10T02:25:59.162" v="0"/>
        <pc:sldMkLst>
          <pc:docMk/>
          <pc:sldMk cId="7889612" sldId="290"/>
        </pc:sldMkLst>
      </pc:sldChg>
      <pc:sldChg chg="add">
        <pc:chgData name="Mei Collins" userId="f58710cf-9b7c-4342-a50c-dd3de50b0186" providerId="ADAL" clId="{B5891E2B-591A-4E39-BEB4-9B388EEF2E73}" dt="2022-08-10T02:25:59.162" v="0"/>
        <pc:sldMkLst>
          <pc:docMk/>
          <pc:sldMk cId="4274619202" sldId="291"/>
        </pc:sldMkLst>
      </pc:sldChg>
      <pc:sldChg chg="add">
        <pc:chgData name="Mei Collins" userId="f58710cf-9b7c-4342-a50c-dd3de50b0186" providerId="ADAL" clId="{B5891E2B-591A-4E39-BEB4-9B388EEF2E73}" dt="2022-08-10T02:25:59.162" v="0"/>
        <pc:sldMkLst>
          <pc:docMk/>
          <pc:sldMk cId="3617261129" sldId="292"/>
        </pc:sldMkLst>
      </pc:sldChg>
      <pc:sldChg chg="add">
        <pc:chgData name="Mei Collins" userId="f58710cf-9b7c-4342-a50c-dd3de50b0186" providerId="ADAL" clId="{B5891E2B-591A-4E39-BEB4-9B388EEF2E73}" dt="2022-08-10T02:25:59.162" v="0"/>
        <pc:sldMkLst>
          <pc:docMk/>
          <pc:sldMk cId="2985060811" sldId="293"/>
        </pc:sldMkLst>
      </pc:sldChg>
      <pc:sldChg chg="add">
        <pc:chgData name="Mei Collins" userId="f58710cf-9b7c-4342-a50c-dd3de50b0186" providerId="ADAL" clId="{B5891E2B-591A-4E39-BEB4-9B388EEF2E73}" dt="2022-08-10T02:25:59.162" v="0"/>
        <pc:sldMkLst>
          <pc:docMk/>
          <pc:sldMk cId="2814135417" sldId="294"/>
        </pc:sldMkLst>
      </pc:sldChg>
      <pc:sldChg chg="add">
        <pc:chgData name="Mei Collins" userId="f58710cf-9b7c-4342-a50c-dd3de50b0186" providerId="ADAL" clId="{B5891E2B-591A-4E39-BEB4-9B388EEF2E73}" dt="2022-08-10T02:25:59.162" v="0"/>
        <pc:sldMkLst>
          <pc:docMk/>
          <pc:sldMk cId="4223516829" sldId="295"/>
        </pc:sldMkLst>
      </pc:sldChg>
    </pc:docChg>
  </pc:docChgLst>
  <pc:docChgLst>
    <pc:chgData name="Mei Collins" userId="f58710cf-9b7c-4342-a50c-dd3de50b0186" providerId="ADAL" clId="{698C335A-0747-4C65-9CE5-DA0B89E79270}"/>
    <pc:docChg chg="">
      <pc:chgData name="Mei Collins" userId="f58710cf-9b7c-4342-a50c-dd3de50b0186" providerId="ADAL" clId="{698C335A-0747-4C65-9CE5-DA0B89E79270}" dt="2023-07-18T17:46:24.555" v="2"/>
      <pc:docMkLst>
        <pc:docMk/>
      </pc:docMkLst>
      <pc:sldChg chg="delCm">
        <pc:chgData name="Mei Collins" userId="f58710cf-9b7c-4342-a50c-dd3de50b0186" providerId="ADAL" clId="{698C335A-0747-4C65-9CE5-DA0B89E79270}" dt="2023-07-18T17:46:19.934" v="0"/>
        <pc:sldMkLst>
          <pc:docMk/>
          <pc:sldMk cId="3265614468" sldId="278"/>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698C335A-0747-4C65-9CE5-DA0B89E79270}" dt="2023-07-18T17:46:19.934" v="0"/>
              <pc2:cmMkLst xmlns:pc2="http://schemas.microsoft.com/office/powerpoint/2019/9/main/command">
                <pc:docMk/>
                <pc:sldMk cId="3265614468" sldId="278"/>
                <pc2:cmMk id="{6FCFA0A4-751F-42B2-ABD6-047485C14AD8}"/>
              </pc2:cmMkLst>
            </pc226:cmChg>
          </p:ext>
        </pc:extLst>
      </pc:sldChg>
      <pc:sldChg chg="delCm">
        <pc:chgData name="Mei Collins" userId="f58710cf-9b7c-4342-a50c-dd3de50b0186" providerId="ADAL" clId="{698C335A-0747-4C65-9CE5-DA0B89E79270}" dt="2023-07-18T17:46:24.555" v="2"/>
        <pc:sldMkLst>
          <pc:docMk/>
          <pc:sldMk cId="4274619202" sldId="291"/>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698C335A-0747-4C65-9CE5-DA0B89E79270}" dt="2023-07-18T17:46:23.055" v="1"/>
              <pc2:cmMkLst xmlns:pc2="http://schemas.microsoft.com/office/powerpoint/2019/9/main/command">
                <pc:docMk/>
                <pc:sldMk cId="4274619202" sldId="291"/>
                <pc2:cmMk id="{8EF00539-ADEF-4790-A0E4-8AD528440CC8}"/>
              </pc2:cmMkLst>
            </pc226:cmChg>
            <pc226:cmChg xmlns:pc226="http://schemas.microsoft.com/office/powerpoint/2022/06/main/command" chg="del">
              <pc226:chgData name="Mei Collins" userId="f58710cf-9b7c-4342-a50c-dd3de50b0186" providerId="ADAL" clId="{698C335A-0747-4C65-9CE5-DA0B89E79270}" dt="2023-07-18T17:46:24.555" v="2"/>
              <pc2:cmMkLst xmlns:pc2="http://schemas.microsoft.com/office/powerpoint/2019/9/main/command">
                <pc:docMk/>
                <pc:sldMk cId="4274619202" sldId="291"/>
                <pc2:cmMk id="{1F7D02A5-967B-4F85-A09A-7B29B4372813}"/>
              </pc2:cmMkLst>
            </pc226:cmChg>
          </p:ext>
        </pc:extLst>
      </pc:sldChg>
    </pc:docChg>
  </pc:docChgLst>
  <pc:docChgLst>
    <pc:chgData name="Mei Collins" userId="S::mcollins@indecon.com::f58710cf-9b7c-4342-a50c-dd3de50b0186" providerId="AD" clId="Web-{39DA7872-0BB0-F0AB-C4B3-84E21EECEBF4}"/>
    <pc:docChg chg="modSld">
      <pc:chgData name="Mei Collins" userId="S::mcollins@indecon.com::f58710cf-9b7c-4342-a50c-dd3de50b0186" providerId="AD" clId="Web-{39DA7872-0BB0-F0AB-C4B3-84E21EECEBF4}" dt="2022-09-23T20:33:29.499" v="1" actId="1076"/>
      <pc:docMkLst>
        <pc:docMk/>
      </pc:docMkLst>
      <pc:sldChg chg="modSp">
        <pc:chgData name="Mei Collins" userId="S::mcollins@indecon.com::f58710cf-9b7c-4342-a50c-dd3de50b0186" providerId="AD" clId="Web-{39DA7872-0BB0-F0AB-C4B3-84E21EECEBF4}" dt="2022-09-23T20:33:29.499" v="1" actId="1076"/>
        <pc:sldMkLst>
          <pc:docMk/>
          <pc:sldMk cId="1518243136" sldId="272"/>
        </pc:sldMkLst>
        <pc:graphicFrameChg chg="mod">
          <ac:chgData name="Mei Collins" userId="S::mcollins@indecon.com::f58710cf-9b7c-4342-a50c-dd3de50b0186" providerId="AD" clId="Web-{39DA7872-0BB0-F0AB-C4B3-84E21EECEBF4}" dt="2022-09-23T20:33:29.499" v="1" actId="1076"/>
          <ac:graphicFrameMkLst>
            <pc:docMk/>
            <pc:sldMk cId="1518243136" sldId="272"/>
            <ac:graphicFrameMk id="4" creationId="{142ABB77-024E-6A9E-D5F1-D09A0D592B1F}"/>
          </ac:graphicFrameMkLst>
        </pc:graphicFrameChg>
      </pc:sldChg>
    </pc:docChg>
  </pc:docChgLst>
  <pc:docChgLst>
    <pc:chgData name="Henry Roman" userId="28722cf9-7dac-4dc0-9220-e312c8ae96af" providerId="ADAL" clId="{EB9B7FA8-3CC2-4CDF-ABD5-19AA9B1307F6}"/>
    <pc:docChg chg="custSel modSld">
      <pc:chgData name="Henry Roman" userId="28722cf9-7dac-4dc0-9220-e312c8ae96af" providerId="ADAL" clId="{EB9B7FA8-3CC2-4CDF-ABD5-19AA9B1307F6}" dt="2022-09-27T20:04:38.310" v="15" actId="20577"/>
      <pc:docMkLst>
        <pc:docMk/>
      </pc:docMkLst>
      <pc:sldChg chg="modNotesTx">
        <pc:chgData name="Henry Roman" userId="28722cf9-7dac-4dc0-9220-e312c8ae96af" providerId="ADAL" clId="{EB9B7FA8-3CC2-4CDF-ABD5-19AA9B1307F6}" dt="2022-09-27T20:04:38.310" v="15" actId="20577"/>
        <pc:sldMkLst>
          <pc:docMk/>
          <pc:sldMk cId="3265614468" sldId="278"/>
        </pc:sldMkLst>
      </pc:sldChg>
    </pc:docChg>
  </pc:docChgLst>
  <pc:docChgLst>
    <pc:chgData name="wheeler.carrie@epa.gov" userId="S::urn:spo:guest#wheeler.carrie@epa.gov::" providerId="AD" clId="Web-{9C2A935C-0BB4-2BF4-7FDD-7850E04C8EFB}"/>
    <pc:docChg chg="mod">
      <pc:chgData name="wheeler.carrie@epa.gov" userId="S::urn:spo:guest#wheeler.carrie@epa.gov::" providerId="AD" clId="Web-{9C2A935C-0BB4-2BF4-7FDD-7850E04C8EFB}" dt="2022-12-14T16:46:37.208" v="1"/>
      <pc:docMkLst>
        <pc:docMk/>
      </pc:docMkLst>
      <pc:sldChg chg="addCm">
        <pc:chgData name="wheeler.carrie@epa.gov" userId="S::urn:spo:guest#wheeler.carrie@epa.gov::" providerId="AD" clId="Web-{9C2A935C-0BB4-2BF4-7FDD-7850E04C8EFB}" dt="2022-12-14T16:46:37.208" v="1"/>
        <pc:sldMkLst>
          <pc:docMk/>
          <pc:sldMk cId="4274619202" sldId="291"/>
        </pc:sldMkLst>
      </pc:sldChg>
    </pc:docChg>
  </pc:docChgLst>
  <pc:docChgLst>
    <pc:chgData name="Mei Collins" userId="f58710cf-9b7c-4342-a50c-dd3de50b0186" providerId="ADAL" clId="{5A922C83-19E7-4B05-AAE4-A58C76E8FE41}"/>
    <pc:docChg chg="custSel delSld modSld modSection">
      <pc:chgData name="Mei Collins" userId="f58710cf-9b7c-4342-a50c-dd3de50b0186" providerId="ADAL" clId="{5A922C83-19E7-4B05-AAE4-A58C76E8FE41}" dt="2023-03-06T22:58:43.066" v="6190"/>
      <pc:docMkLst>
        <pc:docMk/>
      </pc:docMkLst>
      <pc:sldChg chg="modSp">
        <pc:chgData name="Mei Collins" userId="f58710cf-9b7c-4342-a50c-dd3de50b0186" providerId="ADAL" clId="{5A922C83-19E7-4B05-AAE4-A58C76E8FE41}" dt="2023-03-06T19:12:12.338" v="5815" actId="20577"/>
        <pc:sldMkLst>
          <pc:docMk/>
          <pc:sldMk cId="2015222705" sldId="257"/>
        </pc:sldMkLst>
        <pc:spChg chg="mod">
          <ac:chgData name="Mei Collins" userId="f58710cf-9b7c-4342-a50c-dd3de50b0186" providerId="ADAL" clId="{5A922C83-19E7-4B05-AAE4-A58C76E8FE41}" dt="2023-03-06T19:12:12.338" v="5815" actId="20577"/>
          <ac:spMkLst>
            <pc:docMk/>
            <pc:sldMk cId="2015222705" sldId="257"/>
            <ac:spMk id="3" creationId="{44A529D0-168F-80A0-709A-A7023D631DFF}"/>
          </ac:spMkLst>
        </pc:spChg>
      </pc:sldChg>
      <pc:sldChg chg="modSp del mod modNotesTx">
        <pc:chgData name="Mei Collins" userId="f58710cf-9b7c-4342-a50c-dd3de50b0186" providerId="ADAL" clId="{5A922C83-19E7-4B05-AAE4-A58C76E8FE41}" dt="2023-03-06T22:55:26.021" v="6186" actId="47"/>
        <pc:sldMkLst>
          <pc:docMk/>
          <pc:sldMk cId="3226070951" sldId="258"/>
        </pc:sldMkLst>
        <pc:grpChg chg="mod">
          <ac:chgData name="Mei Collins" userId="f58710cf-9b7c-4342-a50c-dd3de50b0186" providerId="ADAL" clId="{5A922C83-19E7-4B05-AAE4-A58C76E8FE41}" dt="2023-03-06T18:33:00.507" v="1477" actId="962"/>
          <ac:grpSpMkLst>
            <pc:docMk/>
            <pc:sldMk cId="3226070951" sldId="258"/>
            <ac:grpSpMk id="6" creationId="{0DD290FD-D52F-4441-9721-15A46B923C77}"/>
          </ac:grpSpMkLst>
        </pc:grpChg>
      </pc:sldChg>
      <pc:sldChg chg="modSp mod">
        <pc:chgData name="Mei Collins" userId="f58710cf-9b7c-4342-a50c-dd3de50b0186" providerId="ADAL" clId="{5A922C83-19E7-4B05-AAE4-A58C76E8FE41}" dt="2023-03-06T18:33:23.724" v="1655" actId="962"/>
        <pc:sldMkLst>
          <pc:docMk/>
          <pc:sldMk cId="4067443988" sldId="259"/>
        </pc:sldMkLst>
        <pc:spChg chg="mod">
          <ac:chgData name="Mei Collins" userId="f58710cf-9b7c-4342-a50c-dd3de50b0186" providerId="ADAL" clId="{5A922C83-19E7-4B05-AAE4-A58C76E8FE41}" dt="2023-03-06T18:33:23.724" v="1655" actId="962"/>
          <ac:spMkLst>
            <pc:docMk/>
            <pc:sldMk cId="4067443988" sldId="259"/>
            <ac:spMk id="4" creationId="{B870DA60-E358-783E-BFAC-450A8C56A298}"/>
          </ac:spMkLst>
        </pc:spChg>
      </pc:sldChg>
      <pc:sldChg chg="modSp">
        <pc:chgData name="Mei Collins" userId="f58710cf-9b7c-4342-a50c-dd3de50b0186" providerId="ADAL" clId="{5A922C83-19E7-4B05-AAE4-A58C76E8FE41}" dt="2023-03-06T18:34:19.618" v="2237" actId="962"/>
        <pc:sldMkLst>
          <pc:docMk/>
          <pc:sldMk cId="1869807548" sldId="260"/>
        </pc:sldMkLst>
        <pc:graphicFrameChg chg="mod">
          <ac:chgData name="Mei Collins" userId="f58710cf-9b7c-4342-a50c-dd3de50b0186" providerId="ADAL" clId="{5A922C83-19E7-4B05-AAE4-A58C76E8FE41}" dt="2023-03-06T18:34:19.618" v="2237" actId="962"/>
          <ac:graphicFrameMkLst>
            <pc:docMk/>
            <pc:sldMk cId="1869807548" sldId="260"/>
            <ac:graphicFrameMk id="5" creationId="{CB91CA7C-35E6-700B-63CB-4C69DBFA47F5}"/>
          </ac:graphicFrameMkLst>
        </pc:graphicFrameChg>
      </pc:sldChg>
      <pc:sldChg chg="addSp modSp mod">
        <pc:chgData name="Mei Collins" userId="f58710cf-9b7c-4342-a50c-dd3de50b0186" providerId="ADAL" clId="{5A922C83-19E7-4B05-AAE4-A58C76E8FE41}" dt="2023-03-06T19:28:10.937" v="6155" actId="962"/>
        <pc:sldMkLst>
          <pc:docMk/>
          <pc:sldMk cId="304990510" sldId="261"/>
        </pc:sldMkLst>
        <pc:spChg chg="mod">
          <ac:chgData name="Mei Collins" userId="f58710cf-9b7c-4342-a50c-dd3de50b0186" providerId="ADAL" clId="{5A922C83-19E7-4B05-AAE4-A58C76E8FE41}" dt="2023-03-06T19:27:50.417" v="6149" actId="962"/>
          <ac:spMkLst>
            <pc:docMk/>
            <pc:sldMk cId="304990510" sldId="261"/>
            <ac:spMk id="2" creationId="{E6B81055-5846-C9C7-CEF3-1856AAB51DA7}"/>
          </ac:spMkLst>
        </pc:spChg>
        <pc:spChg chg="add mod">
          <ac:chgData name="Mei Collins" userId="f58710cf-9b7c-4342-a50c-dd3de50b0186" providerId="ADAL" clId="{5A922C83-19E7-4B05-AAE4-A58C76E8FE41}" dt="2023-03-06T19:27:12.571" v="6120" actId="13244"/>
          <ac:spMkLst>
            <pc:docMk/>
            <pc:sldMk cId="304990510" sldId="261"/>
            <ac:spMk id="3" creationId="{55FDE489-06E8-9E59-3F1C-1E724066C448}"/>
          </ac:spMkLst>
        </pc:spChg>
        <pc:spChg chg="mod">
          <ac:chgData name="Mei Collins" userId="f58710cf-9b7c-4342-a50c-dd3de50b0186" providerId="ADAL" clId="{5A922C83-19E7-4B05-AAE4-A58C76E8FE41}" dt="2023-03-06T19:27:31.654" v="6132" actId="962"/>
          <ac:spMkLst>
            <pc:docMk/>
            <pc:sldMk cId="304990510" sldId="261"/>
            <ac:spMk id="11" creationId="{6E900A73-EF3B-403F-802D-5745E7251A6A}"/>
          </ac:spMkLst>
        </pc:spChg>
        <pc:spChg chg="mod">
          <ac:chgData name="Mei Collins" userId="f58710cf-9b7c-4342-a50c-dd3de50b0186" providerId="ADAL" clId="{5A922C83-19E7-4B05-AAE4-A58C76E8FE41}" dt="2023-03-06T19:27:34.510" v="6135" actId="962"/>
          <ac:spMkLst>
            <pc:docMk/>
            <pc:sldMk cId="304990510" sldId="261"/>
            <ac:spMk id="14" creationId="{A1ABBC00-521C-4F80-B88D-08239D2C8FFA}"/>
          </ac:spMkLst>
        </pc:spChg>
        <pc:spChg chg="mod">
          <ac:chgData name="Mei Collins" userId="f58710cf-9b7c-4342-a50c-dd3de50b0186" providerId="ADAL" clId="{5A922C83-19E7-4B05-AAE4-A58C76E8FE41}" dt="2023-03-06T19:27:35.051" v="6136" actId="962"/>
          <ac:spMkLst>
            <pc:docMk/>
            <pc:sldMk cId="304990510" sldId="261"/>
            <ac:spMk id="15" creationId="{B76BA708-D51C-4B28-B854-1BAE602B4A8E}"/>
          </ac:spMkLst>
        </pc:spChg>
        <pc:spChg chg="mod">
          <ac:chgData name="Mei Collins" userId="f58710cf-9b7c-4342-a50c-dd3de50b0186" providerId="ADAL" clId="{5A922C83-19E7-4B05-AAE4-A58C76E8FE41}" dt="2023-03-06T19:27:35.921" v="6137" actId="962"/>
          <ac:spMkLst>
            <pc:docMk/>
            <pc:sldMk cId="304990510" sldId="261"/>
            <ac:spMk id="16" creationId="{56D44236-9420-4549-9F11-6426B018F9FB}"/>
          </ac:spMkLst>
        </pc:spChg>
        <pc:spChg chg="mod">
          <ac:chgData name="Mei Collins" userId="f58710cf-9b7c-4342-a50c-dd3de50b0186" providerId="ADAL" clId="{5A922C83-19E7-4B05-AAE4-A58C76E8FE41}" dt="2023-03-06T19:27:36.446" v="6138" actId="962"/>
          <ac:spMkLst>
            <pc:docMk/>
            <pc:sldMk cId="304990510" sldId="261"/>
            <ac:spMk id="17" creationId="{95240BAF-E5CB-4928-B6C2-634FD1AA4686}"/>
          </ac:spMkLst>
        </pc:spChg>
        <pc:spChg chg="mod">
          <ac:chgData name="Mei Collins" userId="f58710cf-9b7c-4342-a50c-dd3de50b0186" providerId="ADAL" clId="{5A922C83-19E7-4B05-AAE4-A58C76E8FE41}" dt="2023-03-06T19:27:36.919" v="6139" actId="962"/>
          <ac:spMkLst>
            <pc:docMk/>
            <pc:sldMk cId="304990510" sldId="261"/>
            <ac:spMk id="18" creationId="{1B841CAE-B6C7-469B-B5F0-CE7C6B1AB1B3}"/>
          </ac:spMkLst>
        </pc:spChg>
        <pc:spChg chg="mod">
          <ac:chgData name="Mei Collins" userId="f58710cf-9b7c-4342-a50c-dd3de50b0186" providerId="ADAL" clId="{5A922C83-19E7-4B05-AAE4-A58C76E8FE41}" dt="2023-03-06T19:27:37.503" v="6140" actId="962"/>
          <ac:spMkLst>
            <pc:docMk/>
            <pc:sldMk cId="304990510" sldId="261"/>
            <ac:spMk id="19" creationId="{86C34FFC-8207-473B-9005-360C125C56F9}"/>
          </ac:spMkLst>
        </pc:spChg>
        <pc:spChg chg="mod">
          <ac:chgData name="Mei Collins" userId="f58710cf-9b7c-4342-a50c-dd3de50b0186" providerId="ADAL" clId="{5A922C83-19E7-4B05-AAE4-A58C76E8FE41}" dt="2023-03-06T19:27:38.442" v="6141" actId="962"/>
          <ac:spMkLst>
            <pc:docMk/>
            <pc:sldMk cId="304990510" sldId="261"/>
            <ac:spMk id="20" creationId="{7DF4F1C0-2650-4B2B-B32E-682054861D77}"/>
          </ac:spMkLst>
        </pc:spChg>
        <pc:spChg chg="mod">
          <ac:chgData name="Mei Collins" userId="f58710cf-9b7c-4342-a50c-dd3de50b0186" providerId="ADAL" clId="{5A922C83-19E7-4B05-AAE4-A58C76E8FE41}" dt="2023-03-06T19:28:10.937" v="6155" actId="962"/>
          <ac:spMkLst>
            <pc:docMk/>
            <pc:sldMk cId="304990510" sldId="261"/>
            <ac:spMk id="21" creationId="{F240D793-BA0A-4C29-98E0-5CFA21588C8C}"/>
          </ac:spMkLst>
        </pc:spChg>
        <pc:spChg chg="mod">
          <ac:chgData name="Mei Collins" userId="f58710cf-9b7c-4342-a50c-dd3de50b0186" providerId="ADAL" clId="{5A922C83-19E7-4B05-AAE4-A58C76E8FE41}" dt="2023-03-06T19:27:51.932" v="6152" actId="962"/>
          <ac:spMkLst>
            <pc:docMk/>
            <pc:sldMk cId="304990510" sldId="261"/>
            <ac:spMk id="23" creationId="{258B75C1-AF10-7F3D-E1C9-6EC9A49C2B6D}"/>
          </ac:spMkLst>
        </pc:spChg>
        <pc:picChg chg="mod">
          <ac:chgData name="Mei Collins" userId="f58710cf-9b7c-4342-a50c-dd3de50b0186" providerId="ADAL" clId="{5A922C83-19E7-4B05-AAE4-A58C76E8FE41}" dt="2023-03-06T19:27:19.291" v="6121" actId="962"/>
          <ac:picMkLst>
            <pc:docMk/>
            <pc:sldMk cId="304990510" sldId="261"/>
            <ac:picMk id="4" creationId="{C2AA0870-30B3-47AB-9360-DFC9A6A74A32}"/>
          </ac:picMkLst>
        </pc:picChg>
        <pc:picChg chg="mod">
          <ac:chgData name="Mei Collins" userId="f58710cf-9b7c-4342-a50c-dd3de50b0186" providerId="ADAL" clId="{5A922C83-19E7-4B05-AAE4-A58C76E8FE41}" dt="2023-03-06T19:27:24.100" v="6128" actId="962"/>
          <ac:picMkLst>
            <pc:docMk/>
            <pc:sldMk cId="304990510" sldId="261"/>
            <ac:picMk id="5" creationId="{F954ADED-5E4F-44A6-8D6A-F08764E5212E}"/>
          </ac:picMkLst>
        </pc:picChg>
        <pc:picChg chg="mod">
          <ac:chgData name="Mei Collins" userId="f58710cf-9b7c-4342-a50c-dd3de50b0186" providerId="ADAL" clId="{5A922C83-19E7-4B05-AAE4-A58C76E8FE41}" dt="2023-03-06T19:27:21.085" v="6122" actId="962"/>
          <ac:picMkLst>
            <pc:docMk/>
            <pc:sldMk cId="304990510" sldId="261"/>
            <ac:picMk id="6" creationId="{3709FEEB-E65D-4564-9CE8-BD73930E95A2}"/>
          </ac:picMkLst>
        </pc:picChg>
        <pc:picChg chg="mod">
          <ac:chgData name="Mei Collins" userId="f58710cf-9b7c-4342-a50c-dd3de50b0186" providerId="ADAL" clId="{5A922C83-19E7-4B05-AAE4-A58C76E8FE41}" dt="2023-03-06T19:27:21.514" v="6123" actId="962"/>
          <ac:picMkLst>
            <pc:docMk/>
            <pc:sldMk cId="304990510" sldId="261"/>
            <ac:picMk id="7" creationId="{334DA0C9-EB69-4C18-ADB7-63B556F7EC66}"/>
          </ac:picMkLst>
        </pc:picChg>
        <pc:picChg chg="mod">
          <ac:chgData name="Mei Collins" userId="f58710cf-9b7c-4342-a50c-dd3de50b0186" providerId="ADAL" clId="{5A922C83-19E7-4B05-AAE4-A58C76E8FE41}" dt="2023-03-06T19:27:21.950" v="6124" actId="962"/>
          <ac:picMkLst>
            <pc:docMk/>
            <pc:sldMk cId="304990510" sldId="261"/>
            <ac:picMk id="8" creationId="{CABF6EB1-1A46-4EC7-94D4-5D4F4BCF4379}"/>
          </ac:picMkLst>
        </pc:picChg>
        <pc:picChg chg="mod">
          <ac:chgData name="Mei Collins" userId="f58710cf-9b7c-4342-a50c-dd3de50b0186" providerId="ADAL" clId="{5A922C83-19E7-4B05-AAE4-A58C76E8FE41}" dt="2023-03-06T19:27:30.926" v="6131" actId="962"/>
          <ac:picMkLst>
            <pc:docMk/>
            <pc:sldMk cId="304990510" sldId="261"/>
            <ac:picMk id="9" creationId="{620C8D73-DDDC-462E-9657-F75CA848B873}"/>
          </ac:picMkLst>
        </pc:picChg>
        <pc:picChg chg="mod">
          <ac:chgData name="Mei Collins" userId="f58710cf-9b7c-4342-a50c-dd3de50b0186" providerId="ADAL" clId="{5A922C83-19E7-4B05-AAE4-A58C76E8FE41}" dt="2023-03-06T19:27:29.794" v="6130" actId="962"/>
          <ac:picMkLst>
            <pc:docMk/>
            <pc:sldMk cId="304990510" sldId="261"/>
            <ac:picMk id="10" creationId="{6DC778F8-63D4-4862-8BA2-049717EB5A3B}"/>
          </ac:picMkLst>
        </pc:picChg>
        <pc:picChg chg="mod">
          <ac:chgData name="Mei Collins" userId="f58710cf-9b7c-4342-a50c-dd3de50b0186" providerId="ADAL" clId="{5A922C83-19E7-4B05-AAE4-A58C76E8FE41}" dt="2023-03-06T19:27:32.111" v="6133" actId="962"/>
          <ac:picMkLst>
            <pc:docMk/>
            <pc:sldMk cId="304990510" sldId="261"/>
            <ac:picMk id="12" creationId="{8FB3CCFE-3489-4BD5-917B-3EB30D26CB32}"/>
          </ac:picMkLst>
        </pc:picChg>
        <pc:picChg chg="mod">
          <ac:chgData name="Mei Collins" userId="f58710cf-9b7c-4342-a50c-dd3de50b0186" providerId="ADAL" clId="{5A922C83-19E7-4B05-AAE4-A58C76E8FE41}" dt="2023-03-06T19:27:32.591" v="6134" actId="962"/>
          <ac:picMkLst>
            <pc:docMk/>
            <pc:sldMk cId="304990510" sldId="261"/>
            <ac:picMk id="13" creationId="{6D7B32A0-4BB3-4F3E-BEFD-D51EBF7A813E}"/>
          </ac:picMkLst>
        </pc:picChg>
      </pc:sldChg>
      <pc:sldChg chg="modSp">
        <pc:chgData name="Mei Collins" userId="f58710cf-9b7c-4342-a50c-dd3de50b0186" providerId="ADAL" clId="{5A922C83-19E7-4B05-AAE4-A58C76E8FE41}" dt="2023-03-06T18:36:08.380" v="3075" actId="962"/>
        <pc:sldMkLst>
          <pc:docMk/>
          <pc:sldMk cId="1772186838" sldId="262"/>
        </pc:sldMkLst>
        <pc:graphicFrameChg chg="mod">
          <ac:chgData name="Mei Collins" userId="f58710cf-9b7c-4342-a50c-dd3de50b0186" providerId="ADAL" clId="{5A922C83-19E7-4B05-AAE4-A58C76E8FE41}" dt="2023-03-06T18:36:08.380" v="3075" actId="962"/>
          <ac:graphicFrameMkLst>
            <pc:docMk/>
            <pc:sldMk cId="1772186838" sldId="262"/>
            <ac:graphicFrameMk id="6" creationId="{7FCF0CFB-1597-6685-EEF1-3C53514A26E2}"/>
          </ac:graphicFrameMkLst>
        </pc:graphicFrameChg>
      </pc:sldChg>
      <pc:sldChg chg="modSp">
        <pc:chgData name="Mei Collins" userId="f58710cf-9b7c-4342-a50c-dd3de50b0186" providerId="ADAL" clId="{5A922C83-19E7-4B05-AAE4-A58C76E8FE41}" dt="2023-03-06T18:37:27.053" v="3703" actId="962"/>
        <pc:sldMkLst>
          <pc:docMk/>
          <pc:sldMk cId="794353890" sldId="263"/>
        </pc:sldMkLst>
        <pc:graphicFrameChg chg="mod">
          <ac:chgData name="Mei Collins" userId="f58710cf-9b7c-4342-a50c-dd3de50b0186" providerId="ADAL" clId="{5A922C83-19E7-4B05-AAE4-A58C76E8FE41}" dt="2023-03-06T18:37:27.053" v="3703" actId="962"/>
          <ac:graphicFrameMkLst>
            <pc:docMk/>
            <pc:sldMk cId="794353890" sldId="263"/>
            <ac:graphicFrameMk id="4" creationId="{4E2EB315-23D5-64ED-C187-F29D8D6EBE74}"/>
          </ac:graphicFrameMkLst>
        </pc:graphicFrameChg>
      </pc:sldChg>
      <pc:sldChg chg="modSp">
        <pc:chgData name="Mei Collins" userId="f58710cf-9b7c-4342-a50c-dd3de50b0186" providerId="ADAL" clId="{5A922C83-19E7-4B05-AAE4-A58C76E8FE41}" dt="2023-03-06T18:37:46.480" v="3841" actId="962"/>
        <pc:sldMkLst>
          <pc:docMk/>
          <pc:sldMk cId="905724734" sldId="264"/>
        </pc:sldMkLst>
        <pc:graphicFrameChg chg="mod">
          <ac:chgData name="Mei Collins" userId="f58710cf-9b7c-4342-a50c-dd3de50b0186" providerId="ADAL" clId="{5A922C83-19E7-4B05-AAE4-A58C76E8FE41}" dt="2023-03-06T18:37:46.480" v="3841" actId="962"/>
          <ac:graphicFrameMkLst>
            <pc:docMk/>
            <pc:sldMk cId="905724734" sldId="264"/>
            <ac:graphicFrameMk id="4" creationId="{60AF7B5C-BACF-EA0A-9052-0D2417C11BA4}"/>
          </ac:graphicFrameMkLst>
        </pc:graphicFrameChg>
      </pc:sldChg>
      <pc:sldChg chg="modSp">
        <pc:chgData name="Mei Collins" userId="f58710cf-9b7c-4342-a50c-dd3de50b0186" providerId="ADAL" clId="{5A922C83-19E7-4B05-AAE4-A58C76E8FE41}" dt="2023-03-06T19:26:16.831" v="6111" actId="207"/>
        <pc:sldMkLst>
          <pc:docMk/>
          <pc:sldMk cId="378141158" sldId="266"/>
        </pc:sldMkLst>
        <pc:spChg chg="mod">
          <ac:chgData name="Mei Collins" userId="f58710cf-9b7c-4342-a50c-dd3de50b0186" providerId="ADAL" clId="{5A922C83-19E7-4B05-AAE4-A58C76E8FE41}" dt="2023-03-06T19:26:13.921" v="6110" actId="207"/>
          <ac:spMkLst>
            <pc:docMk/>
            <pc:sldMk cId="378141158" sldId="266"/>
            <ac:spMk id="5" creationId="{23A858DE-F895-9F59-E647-057430C4C05C}"/>
          </ac:spMkLst>
        </pc:spChg>
        <pc:spChg chg="mod">
          <ac:chgData name="Mei Collins" userId="f58710cf-9b7c-4342-a50c-dd3de50b0186" providerId="ADAL" clId="{5A922C83-19E7-4B05-AAE4-A58C76E8FE41}" dt="2023-03-06T19:26:16.831" v="6111" actId="207"/>
          <ac:spMkLst>
            <pc:docMk/>
            <pc:sldMk cId="378141158" sldId="266"/>
            <ac:spMk id="6" creationId="{7CA383D1-99C7-5213-8923-B684290D2C54}"/>
          </ac:spMkLst>
        </pc:spChg>
      </pc:sldChg>
      <pc:sldChg chg="modSp">
        <pc:chgData name="Mei Collins" userId="f58710cf-9b7c-4342-a50c-dd3de50b0186" providerId="ADAL" clId="{5A922C83-19E7-4B05-AAE4-A58C76E8FE41}" dt="2023-03-06T18:38:20.854" v="4179" actId="962"/>
        <pc:sldMkLst>
          <pc:docMk/>
          <pc:sldMk cId="890931321" sldId="267"/>
        </pc:sldMkLst>
        <pc:graphicFrameChg chg="mod">
          <ac:chgData name="Mei Collins" userId="f58710cf-9b7c-4342-a50c-dd3de50b0186" providerId="ADAL" clId="{5A922C83-19E7-4B05-AAE4-A58C76E8FE41}" dt="2023-03-06T18:38:20.854" v="4179" actId="962"/>
          <ac:graphicFrameMkLst>
            <pc:docMk/>
            <pc:sldMk cId="890931321" sldId="267"/>
            <ac:graphicFrameMk id="5" creationId="{FA3F8900-2704-29F7-243D-6CEFAE2D7C62}"/>
          </ac:graphicFrameMkLst>
        </pc:graphicFrameChg>
      </pc:sldChg>
      <pc:sldChg chg="modSp">
        <pc:chgData name="Mei Collins" userId="f58710cf-9b7c-4342-a50c-dd3de50b0186" providerId="ADAL" clId="{5A922C83-19E7-4B05-AAE4-A58C76E8FE41}" dt="2023-03-06T18:35:47.351" v="2871" actId="962"/>
        <pc:sldMkLst>
          <pc:docMk/>
          <pc:sldMk cId="1591968716" sldId="271"/>
        </pc:sldMkLst>
        <pc:graphicFrameChg chg="mod">
          <ac:chgData name="Mei Collins" userId="f58710cf-9b7c-4342-a50c-dd3de50b0186" providerId="ADAL" clId="{5A922C83-19E7-4B05-AAE4-A58C76E8FE41}" dt="2023-03-06T18:35:47.351" v="2871" actId="962"/>
          <ac:graphicFrameMkLst>
            <pc:docMk/>
            <pc:sldMk cId="1591968716" sldId="271"/>
            <ac:graphicFrameMk id="4" creationId="{8CC42DF6-52C7-869F-66A0-1EB7D067BA8B}"/>
          </ac:graphicFrameMkLst>
        </pc:graphicFrameChg>
      </pc:sldChg>
      <pc:sldChg chg="modSp">
        <pc:chgData name="Mei Collins" userId="f58710cf-9b7c-4342-a50c-dd3de50b0186" providerId="ADAL" clId="{5A922C83-19E7-4B05-AAE4-A58C76E8FE41}" dt="2023-03-06T19:26:22.982" v="6112" actId="12100"/>
        <pc:sldMkLst>
          <pc:docMk/>
          <pc:sldMk cId="1518243136" sldId="272"/>
        </pc:sldMkLst>
        <pc:graphicFrameChg chg="mod">
          <ac:chgData name="Mei Collins" userId="f58710cf-9b7c-4342-a50c-dd3de50b0186" providerId="ADAL" clId="{5A922C83-19E7-4B05-AAE4-A58C76E8FE41}" dt="2023-03-06T19:26:22.982" v="6112" actId="12100"/>
          <ac:graphicFrameMkLst>
            <pc:docMk/>
            <pc:sldMk cId="1518243136" sldId="272"/>
            <ac:graphicFrameMk id="4" creationId="{142ABB77-024E-6A9E-D5F1-D09A0D592B1F}"/>
          </ac:graphicFrameMkLst>
        </pc:graphicFrameChg>
      </pc:sldChg>
      <pc:sldChg chg="modSp mod">
        <pc:chgData name="Mei Collins" userId="f58710cf-9b7c-4342-a50c-dd3de50b0186" providerId="ADAL" clId="{5A922C83-19E7-4B05-AAE4-A58C76E8FE41}" dt="2023-03-06T19:10:11.329" v="5333" actId="962"/>
        <pc:sldMkLst>
          <pc:docMk/>
          <pc:sldMk cId="3740556558" sldId="273"/>
        </pc:sldMkLst>
        <pc:graphicFrameChg chg="mod">
          <ac:chgData name="Mei Collins" userId="f58710cf-9b7c-4342-a50c-dd3de50b0186" providerId="ADAL" clId="{5A922C83-19E7-4B05-AAE4-A58C76E8FE41}" dt="2023-03-06T19:10:11.329" v="5333" actId="962"/>
          <ac:graphicFrameMkLst>
            <pc:docMk/>
            <pc:sldMk cId="3740556558" sldId="273"/>
            <ac:graphicFrameMk id="4" creationId="{B82B807E-6362-6A00-7B66-38B6BA7D9A09}"/>
          </ac:graphicFrameMkLst>
        </pc:graphicFrameChg>
      </pc:sldChg>
      <pc:sldChg chg="modSp">
        <pc:chgData name="Mei Collins" userId="f58710cf-9b7c-4342-a50c-dd3de50b0186" providerId="ADAL" clId="{5A922C83-19E7-4B05-AAE4-A58C76E8FE41}" dt="2023-03-06T18:36:47.904" v="3251" actId="962"/>
        <pc:sldMkLst>
          <pc:docMk/>
          <pc:sldMk cId="780753163" sldId="276"/>
        </pc:sldMkLst>
        <pc:graphicFrameChg chg="mod">
          <ac:chgData name="Mei Collins" userId="f58710cf-9b7c-4342-a50c-dd3de50b0186" providerId="ADAL" clId="{5A922C83-19E7-4B05-AAE4-A58C76E8FE41}" dt="2023-03-06T18:36:47.904" v="3251" actId="962"/>
          <ac:graphicFrameMkLst>
            <pc:docMk/>
            <pc:sldMk cId="780753163" sldId="276"/>
            <ac:graphicFrameMk id="4" creationId="{898780EF-7060-0B5D-C549-EDDC96F747A1}"/>
          </ac:graphicFrameMkLst>
        </pc:graphicFrameChg>
      </pc:sldChg>
      <pc:sldChg chg="modSp">
        <pc:chgData name="Mei Collins" userId="f58710cf-9b7c-4342-a50c-dd3de50b0186" providerId="ADAL" clId="{5A922C83-19E7-4B05-AAE4-A58C76E8FE41}" dt="2023-03-06T22:51:35.566" v="6180" actId="962"/>
        <pc:sldMkLst>
          <pc:docMk/>
          <pc:sldMk cId="3265614468" sldId="278"/>
        </pc:sldMkLst>
        <pc:picChg chg="mod">
          <ac:chgData name="Mei Collins" userId="f58710cf-9b7c-4342-a50c-dd3de50b0186" providerId="ADAL" clId="{5A922C83-19E7-4B05-AAE4-A58C76E8FE41}" dt="2023-03-06T22:51:35.566" v="6180" actId="962"/>
          <ac:picMkLst>
            <pc:docMk/>
            <pc:sldMk cId="3265614468" sldId="278"/>
            <ac:picMk id="3074" creationId="{10B76923-4F03-1AAE-A895-B928EFAFC18C}"/>
          </ac:picMkLst>
        </pc:picChg>
      </pc:sldChg>
      <pc:sldChg chg="modSp">
        <pc:chgData name="Mei Collins" userId="f58710cf-9b7c-4342-a50c-dd3de50b0186" providerId="ADAL" clId="{5A922C83-19E7-4B05-AAE4-A58C76E8FE41}" dt="2023-03-06T19:10:48.008" v="5687" actId="962"/>
        <pc:sldMkLst>
          <pc:docMk/>
          <pc:sldMk cId="2225456798" sldId="279"/>
        </pc:sldMkLst>
        <pc:graphicFrameChg chg="mod">
          <ac:chgData name="Mei Collins" userId="f58710cf-9b7c-4342-a50c-dd3de50b0186" providerId="ADAL" clId="{5A922C83-19E7-4B05-AAE4-A58C76E8FE41}" dt="2023-03-06T19:10:48.008" v="5687" actId="962"/>
          <ac:graphicFrameMkLst>
            <pc:docMk/>
            <pc:sldMk cId="2225456798" sldId="279"/>
            <ac:graphicFrameMk id="7" creationId="{240BB297-E0E2-9F84-1414-6E0EA8F23CC6}"/>
          </ac:graphicFrameMkLst>
        </pc:graphicFrameChg>
      </pc:sldChg>
      <pc:sldChg chg="modSp">
        <pc:chgData name="Mei Collins" userId="f58710cf-9b7c-4342-a50c-dd3de50b0186" providerId="ADAL" clId="{5A922C83-19E7-4B05-AAE4-A58C76E8FE41}" dt="2023-03-06T18:59:49.435" v="4400" actId="962"/>
        <pc:sldMkLst>
          <pc:docMk/>
          <pc:sldMk cId="3413301131" sldId="281"/>
        </pc:sldMkLst>
        <pc:graphicFrameChg chg="mod">
          <ac:chgData name="Mei Collins" userId="f58710cf-9b7c-4342-a50c-dd3de50b0186" providerId="ADAL" clId="{5A922C83-19E7-4B05-AAE4-A58C76E8FE41}" dt="2023-03-06T18:59:49.435" v="4400" actId="962"/>
          <ac:graphicFrameMkLst>
            <pc:docMk/>
            <pc:sldMk cId="3413301131" sldId="281"/>
            <ac:graphicFrameMk id="6" creationId="{2B6761C9-5510-1652-8C3F-039FF70777BC}"/>
          </ac:graphicFrameMkLst>
        </pc:graphicFrameChg>
      </pc:sldChg>
      <pc:sldChg chg="addSp modSp mod">
        <pc:chgData name="Mei Collins" userId="f58710cf-9b7c-4342-a50c-dd3de50b0186" providerId="ADAL" clId="{5A922C83-19E7-4B05-AAE4-A58C76E8FE41}" dt="2023-03-06T19:26:37.401" v="6115" actId="962"/>
        <pc:sldMkLst>
          <pc:docMk/>
          <pc:sldMk cId="1329623619" sldId="285"/>
        </pc:sldMkLst>
        <pc:spChg chg="mod">
          <ac:chgData name="Mei Collins" userId="f58710cf-9b7c-4342-a50c-dd3de50b0186" providerId="ADAL" clId="{5A922C83-19E7-4B05-AAE4-A58C76E8FE41}" dt="2023-03-06T19:26:34.497" v="6113" actId="13244"/>
          <ac:spMkLst>
            <pc:docMk/>
            <pc:sldMk cId="1329623619" sldId="285"/>
            <ac:spMk id="2" creationId="{FB8C2D90-912A-0334-D99A-32AB822ADE78}"/>
          </ac:spMkLst>
        </pc:spChg>
        <pc:spChg chg="mod">
          <ac:chgData name="Mei Collins" userId="f58710cf-9b7c-4342-a50c-dd3de50b0186" providerId="ADAL" clId="{5A922C83-19E7-4B05-AAE4-A58C76E8FE41}" dt="2023-03-06T19:26:37.401" v="6115" actId="962"/>
          <ac:spMkLst>
            <pc:docMk/>
            <pc:sldMk cId="1329623619" sldId="285"/>
            <ac:spMk id="3" creationId="{44A529D0-168F-80A0-709A-A7023D631DFF}"/>
          </ac:spMkLst>
        </pc:spChg>
        <pc:spChg chg="add mod">
          <ac:chgData name="Mei Collins" userId="f58710cf-9b7c-4342-a50c-dd3de50b0186" providerId="ADAL" clId="{5A922C83-19E7-4B05-AAE4-A58C76E8FE41}" dt="2023-03-06T19:26:35.884" v="6114" actId="13244"/>
          <ac:spMkLst>
            <pc:docMk/>
            <pc:sldMk cId="1329623619" sldId="285"/>
            <ac:spMk id="4" creationId="{5AF5E4A3-1734-340D-8D5B-85DC09C6D8D7}"/>
          </ac:spMkLst>
        </pc:spChg>
      </pc:sldChg>
      <pc:sldChg chg="modSp mod">
        <pc:chgData name="Mei Collins" userId="f58710cf-9b7c-4342-a50c-dd3de50b0186" providerId="ADAL" clId="{5A922C83-19E7-4B05-AAE4-A58C76E8FE41}" dt="2023-03-06T19:26:08.598" v="6109" actId="207"/>
        <pc:sldMkLst>
          <pc:docMk/>
          <pc:sldMk cId="134707048" sldId="286"/>
        </pc:sldMkLst>
        <pc:spChg chg="mod">
          <ac:chgData name="Mei Collins" userId="f58710cf-9b7c-4342-a50c-dd3de50b0186" providerId="ADAL" clId="{5A922C83-19E7-4B05-AAE4-A58C76E8FE41}" dt="2023-03-06T18:34:35.537" v="2241" actId="962"/>
          <ac:spMkLst>
            <pc:docMk/>
            <pc:sldMk cId="134707048" sldId="286"/>
            <ac:spMk id="7" creationId="{D7BEA8E8-33B0-AABD-D41B-F17DE39BE2AD}"/>
          </ac:spMkLst>
        </pc:spChg>
        <pc:spChg chg="mod">
          <ac:chgData name="Mei Collins" userId="f58710cf-9b7c-4342-a50c-dd3de50b0186" providerId="ADAL" clId="{5A922C83-19E7-4B05-AAE4-A58C76E8FE41}" dt="2023-03-06T18:34:33.507" v="2240" actId="962"/>
          <ac:spMkLst>
            <pc:docMk/>
            <pc:sldMk cId="134707048" sldId="286"/>
            <ac:spMk id="11" creationId="{54E51190-DA54-B6DE-0E6B-D36642AE3C3E}"/>
          </ac:spMkLst>
        </pc:spChg>
        <pc:spChg chg="mod">
          <ac:chgData name="Mei Collins" userId="f58710cf-9b7c-4342-a50c-dd3de50b0186" providerId="ADAL" clId="{5A922C83-19E7-4B05-AAE4-A58C76E8FE41}" dt="2023-03-06T18:34:31.684" v="2239" actId="962"/>
          <ac:spMkLst>
            <pc:docMk/>
            <pc:sldMk cId="134707048" sldId="286"/>
            <ac:spMk id="13" creationId="{7437ACB4-CF81-78E4-B5FF-46B9A49EE064}"/>
          </ac:spMkLst>
        </pc:spChg>
        <pc:spChg chg="mod">
          <ac:chgData name="Mei Collins" userId="f58710cf-9b7c-4342-a50c-dd3de50b0186" providerId="ADAL" clId="{5A922C83-19E7-4B05-AAE4-A58C76E8FE41}" dt="2023-03-06T18:34:28.068" v="2238" actId="962"/>
          <ac:spMkLst>
            <pc:docMk/>
            <pc:sldMk cId="134707048" sldId="286"/>
            <ac:spMk id="15" creationId="{23900F24-4C51-D424-3628-B94F7381D8B2}"/>
          </ac:spMkLst>
        </pc:spChg>
        <pc:graphicFrameChg chg="mod">
          <ac:chgData name="Mei Collins" userId="f58710cf-9b7c-4342-a50c-dd3de50b0186" providerId="ADAL" clId="{5A922C83-19E7-4B05-AAE4-A58C76E8FE41}" dt="2023-03-06T19:26:08.598" v="6109" actId="207"/>
          <ac:graphicFrameMkLst>
            <pc:docMk/>
            <pc:sldMk cId="134707048" sldId="286"/>
            <ac:graphicFrameMk id="4" creationId="{665AEECD-3C00-979B-BE46-DBBDC482E444}"/>
          </ac:graphicFrameMkLst>
        </pc:graphicFrameChg>
      </pc:sldChg>
      <pc:sldChg chg="addSp modSp mod">
        <pc:chgData name="Mei Collins" userId="f58710cf-9b7c-4342-a50c-dd3de50b0186" providerId="ADAL" clId="{5A922C83-19E7-4B05-AAE4-A58C76E8FE41}" dt="2023-03-06T19:28:20.163" v="6157" actId="13244"/>
        <pc:sldMkLst>
          <pc:docMk/>
          <pc:sldMk cId="2810639489" sldId="287"/>
        </pc:sldMkLst>
        <pc:spChg chg="mod">
          <ac:chgData name="Mei Collins" userId="f58710cf-9b7c-4342-a50c-dd3de50b0186" providerId="ADAL" clId="{5A922C83-19E7-4B05-AAE4-A58C76E8FE41}" dt="2023-03-06T19:28:18.932" v="6156" actId="962"/>
          <ac:spMkLst>
            <pc:docMk/>
            <pc:sldMk cId="2810639489" sldId="287"/>
            <ac:spMk id="3" creationId="{44A529D0-168F-80A0-709A-A7023D631DFF}"/>
          </ac:spMkLst>
        </pc:spChg>
        <pc:spChg chg="add mod">
          <ac:chgData name="Mei Collins" userId="f58710cf-9b7c-4342-a50c-dd3de50b0186" providerId="ADAL" clId="{5A922C83-19E7-4B05-AAE4-A58C76E8FE41}" dt="2023-03-06T19:28:20.163" v="6157" actId="13244"/>
          <ac:spMkLst>
            <pc:docMk/>
            <pc:sldMk cId="2810639489" sldId="287"/>
            <ac:spMk id="4" creationId="{D38D41E9-7F35-1330-D8D5-DA605096DF08}"/>
          </ac:spMkLst>
        </pc:spChg>
      </pc:sldChg>
      <pc:sldChg chg="addSp modSp mod">
        <pc:chgData name="Mei Collins" userId="f58710cf-9b7c-4342-a50c-dd3de50b0186" providerId="ADAL" clId="{5A922C83-19E7-4B05-AAE4-A58C76E8FE41}" dt="2023-03-06T19:28:35.440" v="6162" actId="962"/>
        <pc:sldMkLst>
          <pc:docMk/>
          <pc:sldMk cId="712214798" sldId="288"/>
        </pc:sldMkLst>
        <pc:spChg chg="mod">
          <ac:chgData name="Mei Collins" userId="f58710cf-9b7c-4342-a50c-dd3de50b0186" providerId="ADAL" clId="{5A922C83-19E7-4B05-AAE4-A58C76E8FE41}" dt="2023-03-06T19:28:31.939" v="6160" actId="13244"/>
          <ac:spMkLst>
            <pc:docMk/>
            <pc:sldMk cId="712214798" sldId="288"/>
            <ac:spMk id="2" creationId="{DD9E89C8-9350-20B8-ED66-4FB20A4ED7DE}"/>
          </ac:spMkLst>
        </pc:spChg>
        <pc:spChg chg="mod">
          <ac:chgData name="Mei Collins" userId="f58710cf-9b7c-4342-a50c-dd3de50b0186" providerId="ADAL" clId="{5A922C83-19E7-4B05-AAE4-A58C76E8FE41}" dt="2023-03-06T19:28:35.440" v="6162" actId="962"/>
          <ac:spMkLst>
            <pc:docMk/>
            <pc:sldMk cId="712214798" sldId="288"/>
            <ac:spMk id="3" creationId="{44A529D0-168F-80A0-709A-A7023D631DFF}"/>
          </ac:spMkLst>
        </pc:spChg>
        <pc:spChg chg="add mod">
          <ac:chgData name="Mei Collins" userId="f58710cf-9b7c-4342-a50c-dd3de50b0186" providerId="ADAL" clId="{5A922C83-19E7-4B05-AAE4-A58C76E8FE41}" dt="2023-03-06T19:28:33.409" v="6161" actId="13244"/>
          <ac:spMkLst>
            <pc:docMk/>
            <pc:sldMk cId="712214798" sldId="288"/>
            <ac:spMk id="4" creationId="{87240E54-8E2B-42E4-6BBD-F891631D2B5F}"/>
          </ac:spMkLst>
        </pc:spChg>
      </pc:sldChg>
      <pc:sldChg chg="addSp modSp mod">
        <pc:chgData name="Mei Collins" userId="f58710cf-9b7c-4342-a50c-dd3de50b0186" providerId="ADAL" clId="{5A922C83-19E7-4B05-AAE4-A58C76E8FE41}" dt="2023-03-06T19:28:47.972" v="6164" actId="962"/>
        <pc:sldMkLst>
          <pc:docMk/>
          <pc:sldMk cId="4154707405" sldId="289"/>
        </pc:sldMkLst>
        <pc:spChg chg="mod">
          <ac:chgData name="Mei Collins" userId="f58710cf-9b7c-4342-a50c-dd3de50b0186" providerId="ADAL" clId="{5A922C83-19E7-4B05-AAE4-A58C76E8FE41}" dt="2023-03-06T19:28:47.972" v="6164" actId="962"/>
          <ac:spMkLst>
            <pc:docMk/>
            <pc:sldMk cId="4154707405" sldId="289"/>
            <ac:spMk id="3" creationId="{44A529D0-168F-80A0-709A-A7023D631DFF}"/>
          </ac:spMkLst>
        </pc:spChg>
        <pc:spChg chg="add mod">
          <ac:chgData name="Mei Collins" userId="f58710cf-9b7c-4342-a50c-dd3de50b0186" providerId="ADAL" clId="{5A922C83-19E7-4B05-AAE4-A58C76E8FE41}" dt="2023-03-06T19:28:44.839" v="6163" actId="13244"/>
          <ac:spMkLst>
            <pc:docMk/>
            <pc:sldMk cId="4154707405" sldId="289"/>
            <ac:spMk id="4" creationId="{371FDE20-3BDF-0DE5-CDAD-BDF582AA8CC3}"/>
          </ac:spMkLst>
        </pc:spChg>
      </pc:sldChg>
      <pc:sldChg chg="addSp modSp mod">
        <pc:chgData name="Mei Collins" userId="f58710cf-9b7c-4342-a50c-dd3de50b0186" providerId="ADAL" clId="{5A922C83-19E7-4B05-AAE4-A58C76E8FE41}" dt="2023-03-06T19:29:11.839" v="6168" actId="962"/>
        <pc:sldMkLst>
          <pc:docMk/>
          <pc:sldMk cId="7889612" sldId="290"/>
        </pc:sldMkLst>
        <pc:spChg chg="mod">
          <ac:chgData name="Mei Collins" userId="f58710cf-9b7c-4342-a50c-dd3de50b0186" providerId="ADAL" clId="{5A922C83-19E7-4B05-AAE4-A58C76E8FE41}" dt="2023-03-06T19:29:11.839" v="6168" actId="962"/>
          <ac:spMkLst>
            <pc:docMk/>
            <pc:sldMk cId="7889612" sldId="290"/>
            <ac:spMk id="3" creationId="{44A529D0-168F-80A0-709A-A7023D631DFF}"/>
          </ac:spMkLst>
        </pc:spChg>
        <pc:spChg chg="add mod">
          <ac:chgData name="Mei Collins" userId="f58710cf-9b7c-4342-a50c-dd3de50b0186" providerId="ADAL" clId="{5A922C83-19E7-4B05-AAE4-A58C76E8FE41}" dt="2023-03-06T19:29:09.649" v="6166" actId="13244"/>
          <ac:spMkLst>
            <pc:docMk/>
            <pc:sldMk cId="7889612" sldId="290"/>
            <ac:spMk id="4" creationId="{5B684731-9A30-A1D3-6227-ECF47A511C27}"/>
          </ac:spMkLst>
        </pc:spChg>
      </pc:sldChg>
      <pc:sldChg chg="delSp modSp mod modCm">
        <pc:chgData name="Mei Collins" userId="f58710cf-9b7c-4342-a50c-dd3de50b0186" providerId="ADAL" clId="{5A922C83-19E7-4B05-AAE4-A58C76E8FE41}" dt="2023-03-06T22:58:43.066" v="6190"/>
        <pc:sldMkLst>
          <pc:docMk/>
          <pc:sldMk cId="4274619202" sldId="291"/>
        </pc:sldMkLst>
        <pc:spChg chg="mod">
          <ac:chgData name="Mei Collins" userId="f58710cf-9b7c-4342-a50c-dd3de50b0186" providerId="ADAL" clId="{5A922C83-19E7-4B05-AAE4-A58C76E8FE41}" dt="2023-03-06T19:11:43.520" v="5780" actId="962"/>
          <ac:spMkLst>
            <pc:docMk/>
            <pc:sldMk cId="4274619202" sldId="291"/>
            <ac:spMk id="5" creationId="{99FD9315-33EE-4D1E-A10C-8B72DD27D6CE}"/>
          </ac:spMkLst>
        </pc:spChg>
        <pc:spChg chg="del">
          <ac:chgData name="Mei Collins" userId="f58710cf-9b7c-4342-a50c-dd3de50b0186" providerId="ADAL" clId="{5A922C83-19E7-4B05-AAE4-A58C76E8FE41}" dt="2023-03-06T22:58:36.442" v="6188" actId="478"/>
          <ac:spMkLst>
            <pc:docMk/>
            <pc:sldMk cId="4274619202" sldId="291"/>
            <ac:spMk id="6" creationId="{4AEAF41C-634A-4578-BB6D-28C44DE2694E}"/>
          </ac:spMkLst>
        </pc:spChg>
        <pc:picChg chg="mod">
          <ac:chgData name="Mei Collins" userId="f58710cf-9b7c-4342-a50c-dd3de50b0186" providerId="ADAL" clId="{5A922C83-19E7-4B05-AAE4-A58C76E8FE41}" dt="2023-03-06T18:59:16.919" v="4180" actId="1076"/>
          <ac:picMkLst>
            <pc:docMk/>
            <pc:sldMk cId="4274619202" sldId="291"/>
            <ac:picMk id="4" creationId="{8B3EB8FB-251B-4E46-8EDC-5187AE4A238A}"/>
          </ac:picMkLst>
        </pc:picChg>
      </pc:sldChg>
      <pc:sldChg chg="addSp modSp mod">
        <pc:chgData name="Mei Collins" userId="f58710cf-9b7c-4342-a50c-dd3de50b0186" providerId="ADAL" clId="{5A922C83-19E7-4B05-AAE4-A58C76E8FE41}" dt="2023-03-06T19:29:21.217" v="6170" actId="962"/>
        <pc:sldMkLst>
          <pc:docMk/>
          <pc:sldMk cId="2985060811" sldId="293"/>
        </pc:sldMkLst>
        <pc:spChg chg="mod">
          <ac:chgData name="Mei Collins" userId="f58710cf-9b7c-4342-a50c-dd3de50b0186" providerId="ADAL" clId="{5A922C83-19E7-4B05-AAE4-A58C76E8FE41}" dt="2023-03-06T19:29:21.217" v="6170" actId="962"/>
          <ac:spMkLst>
            <pc:docMk/>
            <pc:sldMk cId="2985060811" sldId="293"/>
            <ac:spMk id="3" creationId="{44A529D0-168F-80A0-709A-A7023D631DFF}"/>
          </ac:spMkLst>
        </pc:spChg>
        <pc:spChg chg="add mod">
          <ac:chgData name="Mei Collins" userId="f58710cf-9b7c-4342-a50c-dd3de50b0186" providerId="ADAL" clId="{5A922C83-19E7-4B05-AAE4-A58C76E8FE41}" dt="2023-03-06T19:29:20.314" v="6169" actId="13244"/>
          <ac:spMkLst>
            <pc:docMk/>
            <pc:sldMk cId="2985060811" sldId="293"/>
            <ac:spMk id="4" creationId="{DF7D5456-6028-69E5-B9C1-660E3A4B70B3}"/>
          </ac:spMkLst>
        </pc:spChg>
      </pc:sldChg>
      <pc:sldChg chg="addSp modSp mod">
        <pc:chgData name="Mei Collins" userId="f58710cf-9b7c-4342-a50c-dd3de50b0186" providerId="ADAL" clId="{5A922C83-19E7-4B05-AAE4-A58C76E8FE41}" dt="2023-03-06T19:29:45.123" v="6173" actId="962"/>
        <pc:sldMkLst>
          <pc:docMk/>
          <pc:sldMk cId="2814135417" sldId="294"/>
        </pc:sldMkLst>
        <pc:spChg chg="mod">
          <ac:chgData name="Mei Collins" userId="f58710cf-9b7c-4342-a50c-dd3de50b0186" providerId="ADAL" clId="{5A922C83-19E7-4B05-AAE4-A58C76E8FE41}" dt="2023-03-06T19:29:45.123" v="6173" actId="962"/>
          <ac:spMkLst>
            <pc:docMk/>
            <pc:sldMk cId="2814135417" sldId="294"/>
            <ac:spMk id="3" creationId="{44A529D0-168F-80A0-709A-A7023D631DFF}"/>
          </ac:spMkLst>
        </pc:spChg>
        <pc:spChg chg="add mod">
          <ac:chgData name="Mei Collins" userId="f58710cf-9b7c-4342-a50c-dd3de50b0186" providerId="ADAL" clId="{5A922C83-19E7-4B05-AAE4-A58C76E8FE41}" dt="2023-03-06T19:29:31.331" v="6171" actId="13244"/>
          <ac:spMkLst>
            <pc:docMk/>
            <pc:sldMk cId="2814135417" sldId="294"/>
            <ac:spMk id="4" creationId="{DAC5C9C1-85E2-C726-FD5F-7A04383B8A40}"/>
          </ac:spMkLst>
        </pc:spChg>
      </pc:sldChg>
      <pc:sldChg chg="modSp mod">
        <pc:chgData name="Mei Collins" userId="f58710cf-9b7c-4342-a50c-dd3de50b0186" providerId="ADAL" clId="{5A922C83-19E7-4B05-AAE4-A58C76E8FE41}" dt="2023-03-06T19:29:52.046" v="6174" actId="13244"/>
        <pc:sldMkLst>
          <pc:docMk/>
          <pc:sldMk cId="4223516829" sldId="295"/>
        </pc:sldMkLst>
        <pc:spChg chg="mod">
          <ac:chgData name="Mei Collins" userId="f58710cf-9b7c-4342-a50c-dd3de50b0186" providerId="ADAL" clId="{5A922C83-19E7-4B05-AAE4-A58C76E8FE41}" dt="2023-03-06T19:29:52.046" v="6174" actId="13244"/>
          <ac:spMkLst>
            <pc:docMk/>
            <pc:sldMk cId="4223516829" sldId="295"/>
            <ac:spMk id="3" creationId="{8B4CCDAA-A768-9AB5-CFA5-82BF32943B91}"/>
          </ac:spMkLst>
        </pc:spChg>
        <pc:picChg chg="mod">
          <ac:chgData name="Mei Collins" userId="f58710cf-9b7c-4342-a50c-dd3de50b0186" providerId="ADAL" clId="{5A922C83-19E7-4B05-AAE4-A58C76E8FE41}" dt="2023-03-06T19:11:02.228" v="5779" actId="962"/>
          <ac:picMkLst>
            <pc:docMk/>
            <pc:sldMk cId="4223516829" sldId="295"/>
            <ac:picMk id="6" creationId="{222913BE-132A-C591-46A6-BDBFDA23D8B1}"/>
          </ac:picMkLst>
        </pc:picChg>
      </pc:sldChg>
      <pc:sldChg chg="addSp modSp mod">
        <pc:chgData name="Mei Collins" userId="f58710cf-9b7c-4342-a50c-dd3de50b0186" providerId="ADAL" clId="{5A922C83-19E7-4B05-AAE4-A58C76E8FE41}" dt="2023-03-06T19:30:10.551" v="6176" actId="962"/>
        <pc:sldMkLst>
          <pc:docMk/>
          <pc:sldMk cId="2127986622" sldId="296"/>
        </pc:sldMkLst>
        <pc:spChg chg="mod">
          <ac:chgData name="Mei Collins" userId="f58710cf-9b7c-4342-a50c-dd3de50b0186" providerId="ADAL" clId="{5A922C83-19E7-4B05-AAE4-A58C76E8FE41}" dt="2023-03-06T19:30:10.551" v="6176" actId="962"/>
          <ac:spMkLst>
            <pc:docMk/>
            <pc:sldMk cId="2127986622" sldId="296"/>
            <ac:spMk id="3" creationId="{44A529D0-168F-80A0-709A-A7023D631DFF}"/>
          </ac:spMkLst>
        </pc:spChg>
        <pc:spChg chg="add mod">
          <ac:chgData name="Mei Collins" userId="f58710cf-9b7c-4342-a50c-dd3de50b0186" providerId="ADAL" clId="{5A922C83-19E7-4B05-AAE4-A58C76E8FE41}" dt="2023-03-06T19:30:01.833" v="6175" actId="13244"/>
          <ac:spMkLst>
            <pc:docMk/>
            <pc:sldMk cId="2127986622" sldId="296"/>
            <ac:spMk id="4" creationId="{ADFDE195-44F8-05C7-AAD1-2F69CD190E0A}"/>
          </ac:spMkLst>
        </pc:spChg>
      </pc:sldChg>
      <pc:sldChg chg="modSp mod modNotesTx">
        <pc:chgData name="Mei Collins" userId="f58710cf-9b7c-4342-a50c-dd3de50b0186" providerId="ADAL" clId="{5A922C83-19E7-4B05-AAE4-A58C76E8FE41}" dt="2023-03-06T22:55:35.241" v="6187" actId="207"/>
        <pc:sldMkLst>
          <pc:docMk/>
          <pc:sldMk cId="3472730120" sldId="373"/>
        </pc:sldMkLst>
        <pc:spChg chg="mod">
          <ac:chgData name="Mei Collins" userId="f58710cf-9b7c-4342-a50c-dd3de50b0186" providerId="ADAL" clId="{5A922C83-19E7-4B05-AAE4-A58C76E8FE41}" dt="2023-03-06T22:55:35.241" v="6187" actId="207"/>
          <ac:spMkLst>
            <pc:docMk/>
            <pc:sldMk cId="3472730120" sldId="373"/>
            <ac:spMk id="33" creationId="{ACC788CB-3E8B-4373-B771-1E0E07B5D874}"/>
          </ac:spMkLst>
        </pc:spChg>
      </pc:sldChg>
    </pc:docChg>
  </pc:docChgLst>
  <pc:docChgLst>
    <pc:chgData name="Mei Collins" userId="f58710cf-9b7c-4342-a50c-dd3de50b0186" providerId="ADAL" clId="{58A0B59A-31AA-457F-89B0-0487465E81BB}"/>
    <pc:docChg chg="custSel addSld modSld">
      <pc:chgData name="Mei Collins" userId="f58710cf-9b7c-4342-a50c-dd3de50b0186" providerId="ADAL" clId="{58A0B59A-31AA-457F-89B0-0487465E81BB}" dt="2022-12-28T17:31:17.618" v="989"/>
      <pc:docMkLst>
        <pc:docMk/>
      </pc:docMkLst>
      <pc:sldChg chg="modCm">
        <pc:chgData name="Mei Collins" userId="f58710cf-9b7c-4342-a50c-dd3de50b0186" providerId="ADAL" clId="{58A0B59A-31AA-457F-89B0-0487465E81BB}" dt="2022-12-28T00:15:33.814" v="0"/>
        <pc:sldMkLst>
          <pc:docMk/>
          <pc:sldMk cId="3265614468" sldId="278"/>
        </pc:sldMkLst>
      </pc:sldChg>
      <pc:sldChg chg="modCm modNotesTx">
        <pc:chgData name="Mei Collins" userId="f58710cf-9b7c-4342-a50c-dd3de50b0186" providerId="ADAL" clId="{58A0B59A-31AA-457F-89B0-0487465E81BB}" dt="2022-12-28T17:09:20.872" v="988"/>
        <pc:sldMkLst>
          <pc:docMk/>
          <pc:sldMk cId="4274619202" sldId="291"/>
        </pc:sldMkLst>
      </pc:sldChg>
      <pc:sldChg chg="add">
        <pc:chgData name="Mei Collins" userId="f58710cf-9b7c-4342-a50c-dd3de50b0186" providerId="ADAL" clId="{58A0B59A-31AA-457F-89B0-0487465E81BB}" dt="2022-12-28T17:31:17.618" v="989"/>
        <pc:sldMkLst>
          <pc:docMk/>
          <pc:sldMk cId="51279317" sldId="1099"/>
        </pc:sldMkLst>
      </pc:sldChg>
    </pc:docChg>
  </pc:docChgLst>
  <pc:docChgLst>
    <pc:chgData name="Mei Collins" userId="f58710cf-9b7c-4342-a50c-dd3de50b0186" providerId="ADAL" clId="{522EA756-9685-4F4D-A4EA-0D67A814321B}"/>
    <pc:docChg chg="addSld modSld">
      <pc:chgData name="Mei Collins" userId="f58710cf-9b7c-4342-a50c-dd3de50b0186" providerId="ADAL" clId="{522EA756-9685-4F4D-A4EA-0D67A814321B}" dt="2022-09-01T23:42:49.284" v="7" actId="403"/>
      <pc:docMkLst>
        <pc:docMk/>
      </pc:docMkLst>
      <pc:sldChg chg="modSp add mod">
        <pc:chgData name="Mei Collins" userId="f58710cf-9b7c-4342-a50c-dd3de50b0186" providerId="ADAL" clId="{522EA756-9685-4F4D-A4EA-0D67A814321B}" dt="2022-09-01T23:42:49.284" v="7" actId="403"/>
        <pc:sldMkLst>
          <pc:docMk/>
          <pc:sldMk cId="2127986622" sldId="296"/>
        </pc:sldMkLst>
        <pc:spChg chg="mod">
          <ac:chgData name="Mei Collins" userId="f58710cf-9b7c-4342-a50c-dd3de50b0186" providerId="ADAL" clId="{522EA756-9685-4F4D-A4EA-0D67A814321B}" dt="2022-09-01T23:42:49.284" v="7" actId="403"/>
          <ac:spMkLst>
            <pc:docMk/>
            <pc:sldMk cId="2127986622" sldId="296"/>
            <ac:spMk id="3" creationId="{44A529D0-168F-80A0-709A-A7023D631DFF}"/>
          </ac:spMkLst>
        </pc:spChg>
      </pc:sldChg>
    </pc:docChg>
  </pc:docChgLst>
  <pc:docChgLst>
    <pc:chgData name="Mei Collins" userId="f58710cf-9b7c-4342-a50c-dd3de50b0186" providerId="ADAL" clId="{BAC11759-7739-4990-BCEC-881F3ACA1080}"/>
    <pc:docChg chg="addSld modSld">
      <pc:chgData name="Mei Collins" userId="f58710cf-9b7c-4342-a50c-dd3de50b0186" providerId="ADAL" clId="{BAC11759-7739-4990-BCEC-881F3ACA1080}" dt="2022-09-27T21:40:30.030" v="3"/>
      <pc:docMkLst>
        <pc:docMk/>
      </pc:docMkLst>
      <pc:sldChg chg="delCm">
        <pc:chgData name="Mei Collins" userId="f58710cf-9b7c-4342-a50c-dd3de50b0186" providerId="ADAL" clId="{BAC11759-7739-4990-BCEC-881F3ACA1080}" dt="2022-09-27T03:05:26.877" v="0"/>
        <pc:sldMkLst>
          <pc:docMk/>
          <pc:sldMk cId="3226070951" sldId="258"/>
        </pc:sldMkLst>
      </pc:sldChg>
      <pc:sldChg chg="delCm modCm">
        <pc:chgData name="Mei Collins" userId="f58710cf-9b7c-4342-a50c-dd3de50b0186" providerId="ADAL" clId="{BAC11759-7739-4990-BCEC-881F3ACA1080}" dt="2022-09-27T21:40:30.030" v="3"/>
        <pc:sldMkLst>
          <pc:docMk/>
          <pc:sldMk cId="3265614468" sldId="278"/>
        </pc:sldMkLst>
      </pc:sldChg>
      <pc:sldChg chg="add">
        <pc:chgData name="Mei Collins" userId="f58710cf-9b7c-4342-a50c-dd3de50b0186" providerId="ADAL" clId="{BAC11759-7739-4990-BCEC-881F3ACA1080}" dt="2022-09-27T03:06:40.435" v="2"/>
        <pc:sldMkLst>
          <pc:docMk/>
          <pc:sldMk cId="2631447854" sldId="1098"/>
        </pc:sldMkLst>
      </pc:sldChg>
    </pc:docChg>
  </pc:docChgLst>
  <pc:docChgLst>
    <pc:chgData name="Stefani Penn" userId="9b956f7d-0477-4013-81cd-17ea40c6cdf9" providerId="ADAL" clId="{10D9F95D-EAE7-41E1-99B7-90CD8E1939C0}"/>
    <pc:docChg chg="custSel modSld">
      <pc:chgData name="Stefani Penn" userId="9b956f7d-0477-4013-81cd-17ea40c6cdf9" providerId="ADAL" clId="{10D9F95D-EAE7-41E1-99B7-90CD8E1939C0}" dt="2022-09-26T21:11:03.487" v="425" actId="20577"/>
      <pc:docMkLst>
        <pc:docMk/>
      </pc:docMkLst>
      <pc:sldChg chg="modNotesTx">
        <pc:chgData name="Stefani Penn" userId="9b956f7d-0477-4013-81cd-17ea40c6cdf9" providerId="ADAL" clId="{10D9F95D-EAE7-41E1-99B7-90CD8E1939C0}" dt="2022-09-26T21:11:03.487" v="425" actId="20577"/>
        <pc:sldMkLst>
          <pc:docMk/>
          <pc:sldMk cId="3265614468" sldId="278"/>
        </pc:sldMkLst>
      </pc:sldChg>
    </pc:docChg>
  </pc:docChgLst>
  <pc:docChgLst>
    <pc:chgData name="Landis, Elizabeth" userId="S::landis.elizabeth_epa.gov#ext#@indecon.com::f25b3125-03f0-4050-8071-b7a6fea9cfd6" providerId="AD" clId="Web-{6A50CE80-48F9-178A-3318-4E469EE1B3DA}"/>
    <pc:docChg chg="mod">
      <pc:chgData name="Landis, Elizabeth" userId="S::landis.elizabeth_epa.gov#ext#@indecon.com::f25b3125-03f0-4050-8071-b7a6fea9cfd6" providerId="AD" clId="Web-{6A50CE80-48F9-178A-3318-4E469EE1B3DA}" dt="2022-12-09T03:24:56.962" v="1"/>
      <pc:docMkLst>
        <pc:docMk/>
      </pc:docMkLst>
      <pc:sldChg chg="addCm">
        <pc:chgData name="Landis, Elizabeth" userId="S::landis.elizabeth_epa.gov#ext#@indecon.com::f25b3125-03f0-4050-8071-b7a6fea9cfd6" providerId="AD" clId="Web-{6A50CE80-48F9-178A-3318-4E469EE1B3DA}" dt="2022-12-09T03:24:56.962" v="1"/>
        <pc:sldMkLst>
          <pc:docMk/>
          <pc:sldMk cId="3265614468" sldId="278"/>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064A2-45AB-4E43-80EE-45825056802F}" type="doc">
      <dgm:prSet loTypeId="urn:microsoft.com/office/officeart/2005/8/layout/hProcess9" loCatId="process" qsTypeId="urn:microsoft.com/office/officeart/2005/8/quickstyle/simple1" qsCatId="simple" csTypeId="urn:microsoft.com/office/officeart/2005/8/colors/accent1_2" csCatId="accent1" phldr="1"/>
      <dgm:spPr/>
    </dgm:pt>
    <dgm:pt modelId="{7AD57155-1F95-4AC4-B93D-F4501643352B}">
      <dgm:prSet phldrT="[Text]"/>
      <dgm:spPr/>
      <dgm:t>
        <a:bodyPr/>
        <a:lstStyle/>
        <a:p>
          <a:r>
            <a:rPr lang="en-US" dirty="0"/>
            <a:t>Learn about your audience(s)</a:t>
          </a:r>
        </a:p>
      </dgm:t>
    </dgm:pt>
    <dgm:pt modelId="{913346FB-B2DD-4630-8E65-19BC64DB7F6C}" type="parTrans" cxnId="{94909893-795D-4898-8071-AC200A3616D2}">
      <dgm:prSet/>
      <dgm:spPr/>
      <dgm:t>
        <a:bodyPr/>
        <a:lstStyle/>
        <a:p>
          <a:endParaRPr lang="en-US"/>
        </a:p>
      </dgm:t>
    </dgm:pt>
    <dgm:pt modelId="{687C0546-8C7B-4549-A72E-076FEAD6B7B3}" type="sibTrans" cxnId="{94909893-795D-4898-8071-AC200A3616D2}">
      <dgm:prSet/>
      <dgm:spPr/>
      <dgm:t>
        <a:bodyPr/>
        <a:lstStyle/>
        <a:p>
          <a:endParaRPr lang="en-US"/>
        </a:p>
      </dgm:t>
    </dgm:pt>
    <dgm:pt modelId="{FCE089BD-867A-4326-851E-2EFADCEEE23E}">
      <dgm:prSet phldrT="[Text]"/>
      <dgm:spPr/>
      <dgm:t>
        <a:bodyPr/>
        <a:lstStyle/>
        <a:p>
          <a:r>
            <a:rPr lang="en-US" dirty="0"/>
            <a:t>Work to build trust and credibility</a:t>
          </a:r>
        </a:p>
      </dgm:t>
    </dgm:pt>
    <dgm:pt modelId="{5A5B7B21-22FD-4CB2-8AFA-F2635732CB21}" type="parTrans" cxnId="{D56BD07F-D0DF-4DCA-8E1E-68C3B4B8926C}">
      <dgm:prSet/>
      <dgm:spPr/>
      <dgm:t>
        <a:bodyPr/>
        <a:lstStyle/>
        <a:p>
          <a:endParaRPr lang="en-US"/>
        </a:p>
      </dgm:t>
    </dgm:pt>
    <dgm:pt modelId="{708C0071-13D4-48D4-B42A-8076F50BA1BE}" type="sibTrans" cxnId="{D56BD07F-D0DF-4DCA-8E1E-68C3B4B8926C}">
      <dgm:prSet/>
      <dgm:spPr/>
      <dgm:t>
        <a:bodyPr/>
        <a:lstStyle/>
        <a:p>
          <a:endParaRPr lang="en-US"/>
        </a:p>
      </dgm:t>
    </dgm:pt>
    <dgm:pt modelId="{16C679CD-1DDB-45E3-8075-E2CF89A2B2D7}">
      <dgm:prSet phldrT="[Text]"/>
      <dgm:spPr/>
      <dgm:t>
        <a:bodyPr/>
        <a:lstStyle/>
        <a:p>
          <a:r>
            <a:rPr lang="en-US" dirty="0"/>
            <a:t>Implement effective dialogue</a:t>
          </a:r>
        </a:p>
      </dgm:t>
    </dgm:pt>
    <dgm:pt modelId="{B4C39BD1-E27C-4DE9-B31B-0E4675589F28}" type="parTrans" cxnId="{1B8A72BE-5699-4A79-B821-DFBE32AABC10}">
      <dgm:prSet/>
      <dgm:spPr/>
      <dgm:t>
        <a:bodyPr/>
        <a:lstStyle/>
        <a:p>
          <a:endParaRPr lang="en-US"/>
        </a:p>
      </dgm:t>
    </dgm:pt>
    <dgm:pt modelId="{90E06267-55D4-4CBA-B7F3-60E70B94B35E}" type="sibTrans" cxnId="{1B8A72BE-5699-4A79-B821-DFBE32AABC10}">
      <dgm:prSet/>
      <dgm:spPr/>
      <dgm:t>
        <a:bodyPr/>
        <a:lstStyle/>
        <a:p>
          <a:endParaRPr lang="en-US"/>
        </a:p>
      </dgm:t>
    </dgm:pt>
    <dgm:pt modelId="{F6373C0C-8014-4202-AB88-8E8AAC84BF77}">
      <dgm:prSet phldrT="[Text]"/>
      <dgm:spPr/>
      <dgm:t>
        <a:bodyPr/>
        <a:lstStyle/>
        <a:p>
          <a:r>
            <a:rPr lang="en-US" dirty="0"/>
            <a:t>Create and deliver effective messages</a:t>
          </a:r>
        </a:p>
      </dgm:t>
    </dgm:pt>
    <dgm:pt modelId="{E4F8E38F-5F82-4003-953C-D0D7B988596C}" type="parTrans" cxnId="{E0F509F1-68B3-411C-8485-AA65D992B453}">
      <dgm:prSet/>
      <dgm:spPr/>
      <dgm:t>
        <a:bodyPr/>
        <a:lstStyle/>
        <a:p>
          <a:endParaRPr lang="en-US"/>
        </a:p>
      </dgm:t>
    </dgm:pt>
    <dgm:pt modelId="{AE390BE5-653B-4C01-9A0E-7427A8DEF4D3}" type="sibTrans" cxnId="{E0F509F1-68B3-411C-8485-AA65D992B453}">
      <dgm:prSet/>
      <dgm:spPr/>
      <dgm:t>
        <a:bodyPr/>
        <a:lstStyle/>
        <a:p>
          <a:endParaRPr lang="en-US"/>
        </a:p>
      </dgm:t>
    </dgm:pt>
    <dgm:pt modelId="{8899E3D8-EDDA-459F-8772-F0B8A2B63A77}">
      <dgm:prSet phldrT="[Text]"/>
      <dgm:spPr/>
      <dgm:t>
        <a:bodyPr/>
        <a:lstStyle/>
        <a:p>
          <a:r>
            <a:rPr lang="en-US" dirty="0"/>
            <a:t>Evaluate the effectiveness of your communication</a:t>
          </a:r>
        </a:p>
      </dgm:t>
    </dgm:pt>
    <dgm:pt modelId="{3F64FCF0-B9BE-4864-9DA5-5E3EFF7B5178}" type="parTrans" cxnId="{2BE08E86-A978-4826-9064-52B06F676772}">
      <dgm:prSet/>
      <dgm:spPr/>
      <dgm:t>
        <a:bodyPr/>
        <a:lstStyle/>
        <a:p>
          <a:endParaRPr lang="en-US"/>
        </a:p>
      </dgm:t>
    </dgm:pt>
    <dgm:pt modelId="{2CEA85F7-4507-457A-9A10-DB4B9439222D}" type="sibTrans" cxnId="{2BE08E86-A978-4826-9064-52B06F676772}">
      <dgm:prSet/>
      <dgm:spPr/>
      <dgm:t>
        <a:bodyPr/>
        <a:lstStyle/>
        <a:p>
          <a:endParaRPr lang="en-US"/>
        </a:p>
      </dgm:t>
    </dgm:pt>
    <dgm:pt modelId="{770A4B03-F014-472F-89AB-FD670D70987A}" type="pres">
      <dgm:prSet presAssocID="{B03064A2-45AB-4E43-80EE-45825056802F}" presName="CompostProcess" presStyleCnt="0">
        <dgm:presLayoutVars>
          <dgm:dir/>
          <dgm:resizeHandles val="exact"/>
        </dgm:presLayoutVars>
      </dgm:prSet>
      <dgm:spPr/>
    </dgm:pt>
    <dgm:pt modelId="{B18FA9BD-B408-4508-90CF-188403F11172}" type="pres">
      <dgm:prSet presAssocID="{B03064A2-45AB-4E43-80EE-45825056802F}" presName="arrow" presStyleLbl="bgShp" presStyleIdx="0" presStyleCnt="1"/>
      <dgm:spPr/>
    </dgm:pt>
    <dgm:pt modelId="{43A3AB2F-1BD0-47A2-984A-592A0E3FED1D}" type="pres">
      <dgm:prSet presAssocID="{B03064A2-45AB-4E43-80EE-45825056802F}" presName="linearProcess" presStyleCnt="0"/>
      <dgm:spPr/>
    </dgm:pt>
    <dgm:pt modelId="{DB030466-C421-4E18-8FBD-ED4E9A1EFE01}" type="pres">
      <dgm:prSet presAssocID="{7AD57155-1F95-4AC4-B93D-F4501643352B}" presName="textNode" presStyleLbl="node1" presStyleIdx="0" presStyleCnt="5">
        <dgm:presLayoutVars>
          <dgm:bulletEnabled val="1"/>
        </dgm:presLayoutVars>
      </dgm:prSet>
      <dgm:spPr/>
    </dgm:pt>
    <dgm:pt modelId="{E28266A1-AD30-4D8C-8FFB-E238FFEC7848}" type="pres">
      <dgm:prSet presAssocID="{687C0546-8C7B-4549-A72E-076FEAD6B7B3}" presName="sibTrans" presStyleCnt="0"/>
      <dgm:spPr/>
    </dgm:pt>
    <dgm:pt modelId="{20580A52-B4C8-4639-89C6-FDD44882CD90}" type="pres">
      <dgm:prSet presAssocID="{FCE089BD-867A-4326-851E-2EFADCEEE23E}" presName="textNode" presStyleLbl="node1" presStyleIdx="1" presStyleCnt="5">
        <dgm:presLayoutVars>
          <dgm:bulletEnabled val="1"/>
        </dgm:presLayoutVars>
      </dgm:prSet>
      <dgm:spPr/>
    </dgm:pt>
    <dgm:pt modelId="{4718A950-C188-4FE0-A334-3C5C38706958}" type="pres">
      <dgm:prSet presAssocID="{708C0071-13D4-48D4-B42A-8076F50BA1BE}" presName="sibTrans" presStyleCnt="0"/>
      <dgm:spPr/>
    </dgm:pt>
    <dgm:pt modelId="{C5FD0078-315A-4AAA-AF51-77B082C53DFC}" type="pres">
      <dgm:prSet presAssocID="{16C679CD-1DDB-45E3-8075-E2CF89A2B2D7}" presName="textNode" presStyleLbl="node1" presStyleIdx="2" presStyleCnt="5">
        <dgm:presLayoutVars>
          <dgm:bulletEnabled val="1"/>
        </dgm:presLayoutVars>
      </dgm:prSet>
      <dgm:spPr/>
    </dgm:pt>
    <dgm:pt modelId="{B11B9D99-16FB-4E7F-B768-4A7076494F29}" type="pres">
      <dgm:prSet presAssocID="{90E06267-55D4-4CBA-B7F3-60E70B94B35E}" presName="sibTrans" presStyleCnt="0"/>
      <dgm:spPr/>
    </dgm:pt>
    <dgm:pt modelId="{1824769D-10C2-480E-96F4-C3D76C3012CB}" type="pres">
      <dgm:prSet presAssocID="{F6373C0C-8014-4202-AB88-8E8AAC84BF77}" presName="textNode" presStyleLbl="node1" presStyleIdx="3" presStyleCnt="5">
        <dgm:presLayoutVars>
          <dgm:bulletEnabled val="1"/>
        </dgm:presLayoutVars>
      </dgm:prSet>
      <dgm:spPr/>
    </dgm:pt>
    <dgm:pt modelId="{2F9A0C9D-B2EC-4F5C-8499-BAFC71AF7907}" type="pres">
      <dgm:prSet presAssocID="{AE390BE5-653B-4C01-9A0E-7427A8DEF4D3}" presName="sibTrans" presStyleCnt="0"/>
      <dgm:spPr/>
    </dgm:pt>
    <dgm:pt modelId="{3B957373-7130-447F-B0FD-8B93CCC8BA04}" type="pres">
      <dgm:prSet presAssocID="{8899E3D8-EDDA-459F-8772-F0B8A2B63A77}" presName="textNode" presStyleLbl="node1" presStyleIdx="4" presStyleCnt="5">
        <dgm:presLayoutVars>
          <dgm:bulletEnabled val="1"/>
        </dgm:presLayoutVars>
      </dgm:prSet>
      <dgm:spPr/>
    </dgm:pt>
  </dgm:ptLst>
  <dgm:cxnLst>
    <dgm:cxn modelId="{B13D2809-BE8B-4DB4-98B4-6286B7F272D8}" type="presOf" srcId="{8899E3D8-EDDA-459F-8772-F0B8A2B63A77}" destId="{3B957373-7130-447F-B0FD-8B93CCC8BA04}" srcOrd="0" destOrd="0" presId="urn:microsoft.com/office/officeart/2005/8/layout/hProcess9"/>
    <dgm:cxn modelId="{E8226140-5BEA-42CD-93F2-E2C709177ED2}" type="presOf" srcId="{FCE089BD-867A-4326-851E-2EFADCEEE23E}" destId="{20580A52-B4C8-4639-89C6-FDD44882CD90}" srcOrd="0" destOrd="0" presId="urn:microsoft.com/office/officeart/2005/8/layout/hProcess9"/>
    <dgm:cxn modelId="{D56BD07F-D0DF-4DCA-8E1E-68C3B4B8926C}" srcId="{B03064A2-45AB-4E43-80EE-45825056802F}" destId="{FCE089BD-867A-4326-851E-2EFADCEEE23E}" srcOrd="1" destOrd="0" parTransId="{5A5B7B21-22FD-4CB2-8AFA-F2635732CB21}" sibTransId="{708C0071-13D4-48D4-B42A-8076F50BA1BE}"/>
    <dgm:cxn modelId="{04425E80-31EB-4839-8671-5C8B4D42E68A}" type="presOf" srcId="{F6373C0C-8014-4202-AB88-8E8AAC84BF77}" destId="{1824769D-10C2-480E-96F4-C3D76C3012CB}" srcOrd="0" destOrd="0" presId="urn:microsoft.com/office/officeart/2005/8/layout/hProcess9"/>
    <dgm:cxn modelId="{2BE08E86-A978-4826-9064-52B06F676772}" srcId="{B03064A2-45AB-4E43-80EE-45825056802F}" destId="{8899E3D8-EDDA-459F-8772-F0B8A2B63A77}" srcOrd="4" destOrd="0" parTransId="{3F64FCF0-B9BE-4864-9DA5-5E3EFF7B5178}" sibTransId="{2CEA85F7-4507-457A-9A10-DB4B9439222D}"/>
    <dgm:cxn modelId="{94909893-795D-4898-8071-AC200A3616D2}" srcId="{B03064A2-45AB-4E43-80EE-45825056802F}" destId="{7AD57155-1F95-4AC4-B93D-F4501643352B}" srcOrd="0" destOrd="0" parTransId="{913346FB-B2DD-4630-8E65-19BC64DB7F6C}" sibTransId="{687C0546-8C7B-4549-A72E-076FEAD6B7B3}"/>
    <dgm:cxn modelId="{3298C9B2-E2CC-4AAF-938F-8CF1A6191B80}" type="presOf" srcId="{B03064A2-45AB-4E43-80EE-45825056802F}" destId="{770A4B03-F014-472F-89AB-FD670D70987A}" srcOrd="0" destOrd="0" presId="urn:microsoft.com/office/officeart/2005/8/layout/hProcess9"/>
    <dgm:cxn modelId="{1B8A72BE-5699-4A79-B821-DFBE32AABC10}" srcId="{B03064A2-45AB-4E43-80EE-45825056802F}" destId="{16C679CD-1DDB-45E3-8075-E2CF89A2B2D7}" srcOrd="2" destOrd="0" parTransId="{B4C39BD1-E27C-4DE9-B31B-0E4675589F28}" sibTransId="{90E06267-55D4-4CBA-B7F3-60E70B94B35E}"/>
    <dgm:cxn modelId="{95B5F9D3-DFC9-4834-B58A-BBA0C4C87AA5}" type="presOf" srcId="{16C679CD-1DDB-45E3-8075-E2CF89A2B2D7}" destId="{C5FD0078-315A-4AAA-AF51-77B082C53DFC}" srcOrd="0" destOrd="0" presId="urn:microsoft.com/office/officeart/2005/8/layout/hProcess9"/>
    <dgm:cxn modelId="{BAB548ED-4ABD-40D4-BACC-0BE38068846A}" type="presOf" srcId="{7AD57155-1F95-4AC4-B93D-F4501643352B}" destId="{DB030466-C421-4E18-8FBD-ED4E9A1EFE01}" srcOrd="0" destOrd="0" presId="urn:microsoft.com/office/officeart/2005/8/layout/hProcess9"/>
    <dgm:cxn modelId="{E0F509F1-68B3-411C-8485-AA65D992B453}" srcId="{B03064A2-45AB-4E43-80EE-45825056802F}" destId="{F6373C0C-8014-4202-AB88-8E8AAC84BF77}" srcOrd="3" destOrd="0" parTransId="{E4F8E38F-5F82-4003-953C-D0D7B988596C}" sibTransId="{AE390BE5-653B-4C01-9A0E-7427A8DEF4D3}"/>
    <dgm:cxn modelId="{D44BEA9C-23FC-473E-B085-54F723AF29EB}" type="presParOf" srcId="{770A4B03-F014-472F-89AB-FD670D70987A}" destId="{B18FA9BD-B408-4508-90CF-188403F11172}" srcOrd="0" destOrd="0" presId="urn:microsoft.com/office/officeart/2005/8/layout/hProcess9"/>
    <dgm:cxn modelId="{8414FBB4-EF9F-40C3-82C4-16BBFD124A45}" type="presParOf" srcId="{770A4B03-F014-472F-89AB-FD670D70987A}" destId="{43A3AB2F-1BD0-47A2-984A-592A0E3FED1D}" srcOrd="1" destOrd="0" presId="urn:microsoft.com/office/officeart/2005/8/layout/hProcess9"/>
    <dgm:cxn modelId="{BAF12C27-ECCA-4FFF-A346-8F41CCAFBF0F}" type="presParOf" srcId="{43A3AB2F-1BD0-47A2-984A-592A0E3FED1D}" destId="{DB030466-C421-4E18-8FBD-ED4E9A1EFE01}" srcOrd="0" destOrd="0" presId="urn:microsoft.com/office/officeart/2005/8/layout/hProcess9"/>
    <dgm:cxn modelId="{7B99CD27-2625-47CF-A396-F7EB9137A599}" type="presParOf" srcId="{43A3AB2F-1BD0-47A2-984A-592A0E3FED1D}" destId="{E28266A1-AD30-4D8C-8FFB-E238FFEC7848}" srcOrd="1" destOrd="0" presId="urn:microsoft.com/office/officeart/2005/8/layout/hProcess9"/>
    <dgm:cxn modelId="{C254C82A-FF59-4E53-8648-3A8ABE42EA75}" type="presParOf" srcId="{43A3AB2F-1BD0-47A2-984A-592A0E3FED1D}" destId="{20580A52-B4C8-4639-89C6-FDD44882CD90}" srcOrd="2" destOrd="0" presId="urn:microsoft.com/office/officeart/2005/8/layout/hProcess9"/>
    <dgm:cxn modelId="{6425B6C0-F08A-4A3E-AA02-F3F4277CF7F8}" type="presParOf" srcId="{43A3AB2F-1BD0-47A2-984A-592A0E3FED1D}" destId="{4718A950-C188-4FE0-A334-3C5C38706958}" srcOrd="3" destOrd="0" presId="urn:microsoft.com/office/officeart/2005/8/layout/hProcess9"/>
    <dgm:cxn modelId="{CED8D2BF-887E-4E44-84EE-378477F348F4}" type="presParOf" srcId="{43A3AB2F-1BD0-47A2-984A-592A0E3FED1D}" destId="{C5FD0078-315A-4AAA-AF51-77B082C53DFC}" srcOrd="4" destOrd="0" presId="urn:microsoft.com/office/officeart/2005/8/layout/hProcess9"/>
    <dgm:cxn modelId="{82B9589A-747E-4D6A-82F9-63942ECB30C4}" type="presParOf" srcId="{43A3AB2F-1BD0-47A2-984A-592A0E3FED1D}" destId="{B11B9D99-16FB-4E7F-B768-4A7076494F29}" srcOrd="5" destOrd="0" presId="urn:microsoft.com/office/officeart/2005/8/layout/hProcess9"/>
    <dgm:cxn modelId="{847D9974-917A-4D83-90C2-C55BB0F15F6D}" type="presParOf" srcId="{43A3AB2F-1BD0-47A2-984A-592A0E3FED1D}" destId="{1824769D-10C2-480E-96F4-C3D76C3012CB}" srcOrd="6" destOrd="0" presId="urn:microsoft.com/office/officeart/2005/8/layout/hProcess9"/>
    <dgm:cxn modelId="{EAF324E6-1077-4756-B680-0998D5F34283}" type="presParOf" srcId="{43A3AB2F-1BD0-47A2-984A-592A0E3FED1D}" destId="{2F9A0C9D-B2EC-4F5C-8499-BAFC71AF7907}" srcOrd="7" destOrd="0" presId="urn:microsoft.com/office/officeart/2005/8/layout/hProcess9"/>
    <dgm:cxn modelId="{666032E1-A03D-43FB-9231-B1ED29800211}" type="presParOf" srcId="{43A3AB2F-1BD0-47A2-984A-592A0E3FED1D}" destId="{3B957373-7130-447F-B0FD-8B93CCC8BA0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C7CFBF-92E9-4DE7-80A0-D9546BCB1DD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66B53AC6-8458-46D9-AE99-F0D18D125992}">
      <dgm:prSet phldrT="[Text]"/>
      <dgm:spPr/>
      <dgm:t>
        <a:bodyPr/>
        <a:lstStyle/>
        <a:p>
          <a:r>
            <a:rPr lang="en-US" dirty="0"/>
            <a:t>Messaging starts at the top</a:t>
          </a:r>
        </a:p>
      </dgm:t>
    </dgm:pt>
    <dgm:pt modelId="{186076B6-1E42-4964-85A2-06550AE70CF4}" type="parTrans" cxnId="{404B5ADC-F00B-428B-9CCB-5566296A1E4B}">
      <dgm:prSet/>
      <dgm:spPr/>
      <dgm:t>
        <a:bodyPr/>
        <a:lstStyle/>
        <a:p>
          <a:endParaRPr lang="en-US"/>
        </a:p>
      </dgm:t>
    </dgm:pt>
    <dgm:pt modelId="{0977675D-070A-4F45-B443-81F3FF61E727}" type="sibTrans" cxnId="{404B5ADC-F00B-428B-9CCB-5566296A1E4B}">
      <dgm:prSet/>
      <dgm:spPr/>
      <dgm:t>
        <a:bodyPr/>
        <a:lstStyle/>
        <a:p>
          <a:endParaRPr lang="en-US"/>
        </a:p>
      </dgm:t>
    </dgm:pt>
    <dgm:pt modelId="{D483FE78-823F-4B36-A9B2-B04B00EB2585}">
      <dgm:prSet phldrT="[Text]"/>
      <dgm:spPr/>
      <dgm:t>
        <a:bodyPr/>
        <a:lstStyle/>
        <a:p>
          <a:r>
            <a:rPr lang="en-US" dirty="0"/>
            <a:t>Press and communication staff</a:t>
          </a:r>
        </a:p>
      </dgm:t>
    </dgm:pt>
    <dgm:pt modelId="{DD8D2ED0-7CEF-4820-8E1C-D7508D7AD8A2}" type="parTrans" cxnId="{DC27BDE9-230D-478E-A606-EF20E169D231}">
      <dgm:prSet/>
      <dgm:spPr/>
      <dgm:t>
        <a:bodyPr/>
        <a:lstStyle/>
        <a:p>
          <a:endParaRPr lang="en-US"/>
        </a:p>
      </dgm:t>
    </dgm:pt>
    <dgm:pt modelId="{5D36264B-406D-4F4B-A6E4-A339865DF5AF}" type="sibTrans" cxnId="{DC27BDE9-230D-478E-A606-EF20E169D231}">
      <dgm:prSet/>
      <dgm:spPr/>
      <dgm:t>
        <a:bodyPr/>
        <a:lstStyle/>
        <a:p>
          <a:endParaRPr lang="en-US"/>
        </a:p>
      </dgm:t>
    </dgm:pt>
    <dgm:pt modelId="{9C9991D5-7CCC-4DB9-A4B5-91229BDC996B}">
      <dgm:prSet phldrT="[Text]"/>
      <dgm:spPr/>
      <dgm:t>
        <a:bodyPr/>
        <a:lstStyle/>
        <a:p>
          <a:r>
            <a:rPr lang="en-US" dirty="0"/>
            <a:t>Technical staff</a:t>
          </a:r>
        </a:p>
      </dgm:t>
    </dgm:pt>
    <dgm:pt modelId="{A955A626-E1BF-4790-977D-468BC443A2BE}" type="parTrans" cxnId="{AA1BC581-C300-481C-9A76-83AC74E1B40B}">
      <dgm:prSet/>
      <dgm:spPr/>
      <dgm:t>
        <a:bodyPr/>
        <a:lstStyle/>
        <a:p>
          <a:endParaRPr lang="en-US"/>
        </a:p>
      </dgm:t>
    </dgm:pt>
    <dgm:pt modelId="{B9FA5D2D-C82C-4718-AC01-633561441B0D}" type="sibTrans" cxnId="{AA1BC581-C300-481C-9A76-83AC74E1B40B}">
      <dgm:prSet/>
      <dgm:spPr/>
      <dgm:t>
        <a:bodyPr/>
        <a:lstStyle/>
        <a:p>
          <a:endParaRPr lang="en-US"/>
        </a:p>
      </dgm:t>
    </dgm:pt>
    <dgm:pt modelId="{EE620DF8-6955-45AC-89C4-2A406BD15748}">
      <dgm:prSet phldrT="[Text]"/>
      <dgm:spPr/>
      <dgm:t>
        <a:bodyPr/>
        <a:lstStyle/>
        <a:p>
          <a:r>
            <a:rPr lang="en-US" dirty="0"/>
            <a:t>Leaders work with staff to develop key goals and objectives</a:t>
          </a:r>
        </a:p>
      </dgm:t>
    </dgm:pt>
    <dgm:pt modelId="{C223E020-9B29-4872-B583-9CD93861A033}" type="parTrans" cxnId="{4F768657-747B-42FD-BF73-A67C0419C71F}">
      <dgm:prSet/>
      <dgm:spPr/>
      <dgm:t>
        <a:bodyPr/>
        <a:lstStyle/>
        <a:p>
          <a:endParaRPr lang="en-US"/>
        </a:p>
      </dgm:t>
    </dgm:pt>
    <dgm:pt modelId="{653751D1-DD75-4A7D-9884-C2AED802485A}" type="sibTrans" cxnId="{4F768657-747B-42FD-BF73-A67C0419C71F}">
      <dgm:prSet/>
      <dgm:spPr/>
      <dgm:t>
        <a:bodyPr/>
        <a:lstStyle/>
        <a:p>
          <a:endParaRPr lang="en-US"/>
        </a:p>
      </dgm:t>
    </dgm:pt>
    <dgm:pt modelId="{07391BFA-4299-4358-A3C3-A5B535325947}">
      <dgm:prSet phldrT="[Text]"/>
      <dgm:spPr/>
      <dgm:t>
        <a:bodyPr/>
        <a:lstStyle/>
        <a:p>
          <a:r>
            <a:rPr lang="en-US" dirty="0"/>
            <a:t>Develop plan, messages, materials</a:t>
          </a:r>
        </a:p>
      </dgm:t>
    </dgm:pt>
    <dgm:pt modelId="{4C468997-8289-4F6F-B632-86CC35DD741D}" type="parTrans" cxnId="{5BF9EAA2-E7D9-43D7-AED9-21A6B79D9A20}">
      <dgm:prSet/>
      <dgm:spPr/>
      <dgm:t>
        <a:bodyPr/>
        <a:lstStyle/>
        <a:p>
          <a:endParaRPr lang="en-US"/>
        </a:p>
      </dgm:t>
    </dgm:pt>
    <dgm:pt modelId="{AD14E73A-3B9D-4CC8-AF07-580D4B9BBEA6}" type="sibTrans" cxnId="{5BF9EAA2-E7D9-43D7-AED9-21A6B79D9A20}">
      <dgm:prSet/>
      <dgm:spPr/>
      <dgm:t>
        <a:bodyPr/>
        <a:lstStyle/>
        <a:p>
          <a:endParaRPr lang="en-US"/>
        </a:p>
      </dgm:t>
    </dgm:pt>
    <dgm:pt modelId="{3AE7DBA8-8B61-4BA6-B6C7-29AB45F98347}">
      <dgm:prSet phldrT="[Text]"/>
      <dgm:spPr/>
      <dgm:t>
        <a:bodyPr/>
        <a:lstStyle/>
        <a:p>
          <a:r>
            <a:rPr lang="en-US" dirty="0"/>
            <a:t>Keep schedule</a:t>
          </a:r>
        </a:p>
      </dgm:t>
    </dgm:pt>
    <dgm:pt modelId="{B23D0203-B825-417B-AC94-6879A19B426B}" type="parTrans" cxnId="{8F0A333C-405D-405B-9086-87408DAF4B40}">
      <dgm:prSet/>
      <dgm:spPr/>
      <dgm:t>
        <a:bodyPr/>
        <a:lstStyle/>
        <a:p>
          <a:endParaRPr lang="en-US"/>
        </a:p>
      </dgm:t>
    </dgm:pt>
    <dgm:pt modelId="{EDBEBD93-3129-420E-B3B8-17272B7790CF}" type="sibTrans" cxnId="{8F0A333C-405D-405B-9086-87408DAF4B40}">
      <dgm:prSet/>
      <dgm:spPr/>
      <dgm:t>
        <a:bodyPr/>
        <a:lstStyle/>
        <a:p>
          <a:endParaRPr lang="en-US"/>
        </a:p>
      </dgm:t>
    </dgm:pt>
    <dgm:pt modelId="{F6702CFD-D6EE-45BD-8ABA-A8811D44E582}">
      <dgm:prSet phldrT="[Text]"/>
      <dgm:spPr/>
      <dgm:t>
        <a:bodyPr/>
        <a:lstStyle/>
        <a:p>
          <a:r>
            <a:rPr lang="en-US" dirty="0"/>
            <a:t>Provide robust technical and policy decisions</a:t>
          </a:r>
        </a:p>
      </dgm:t>
    </dgm:pt>
    <dgm:pt modelId="{8E70384C-B453-4D8C-8365-CDC660682508}" type="parTrans" cxnId="{2A7D57C0-D755-40F8-AF3F-B7EF72E6740C}">
      <dgm:prSet/>
      <dgm:spPr/>
      <dgm:t>
        <a:bodyPr/>
        <a:lstStyle/>
        <a:p>
          <a:endParaRPr lang="en-US"/>
        </a:p>
      </dgm:t>
    </dgm:pt>
    <dgm:pt modelId="{92DEB910-B43D-4AD9-B037-232BC7FA7883}" type="sibTrans" cxnId="{2A7D57C0-D755-40F8-AF3F-B7EF72E6740C}">
      <dgm:prSet/>
      <dgm:spPr/>
      <dgm:t>
        <a:bodyPr/>
        <a:lstStyle/>
        <a:p>
          <a:endParaRPr lang="en-US"/>
        </a:p>
      </dgm:t>
    </dgm:pt>
    <dgm:pt modelId="{35B17C4D-CB92-4E00-8F0B-946E3BE937D8}">
      <dgm:prSet phldrT="[Text]"/>
      <dgm:spPr/>
      <dgm:t>
        <a:bodyPr/>
        <a:lstStyle/>
        <a:p>
          <a:r>
            <a:rPr lang="en-US" dirty="0"/>
            <a:t>Review messages for accuracy </a:t>
          </a:r>
        </a:p>
      </dgm:t>
    </dgm:pt>
    <dgm:pt modelId="{1B01CC2A-424D-4A31-BB5F-69F147D74A3C}" type="parTrans" cxnId="{3984863E-9B3E-4CF4-8150-32D35E8B0AEA}">
      <dgm:prSet/>
      <dgm:spPr/>
      <dgm:t>
        <a:bodyPr/>
        <a:lstStyle/>
        <a:p>
          <a:endParaRPr lang="en-US"/>
        </a:p>
      </dgm:t>
    </dgm:pt>
    <dgm:pt modelId="{7C63304E-C75E-4C6C-8C3C-271EA78A47D4}" type="sibTrans" cxnId="{3984863E-9B3E-4CF4-8150-32D35E8B0AEA}">
      <dgm:prSet/>
      <dgm:spPr/>
      <dgm:t>
        <a:bodyPr/>
        <a:lstStyle/>
        <a:p>
          <a:endParaRPr lang="en-US"/>
        </a:p>
      </dgm:t>
    </dgm:pt>
    <dgm:pt modelId="{2BE5C2D3-142E-44CA-9AB4-6FB8BCACBCDF}">
      <dgm:prSet phldrT="[Text]"/>
      <dgm:spPr/>
      <dgm:t>
        <a:bodyPr/>
        <a:lstStyle/>
        <a:p>
          <a:r>
            <a:rPr lang="en-US" dirty="0"/>
            <a:t>Available to answer detailed questions</a:t>
          </a:r>
        </a:p>
      </dgm:t>
    </dgm:pt>
    <dgm:pt modelId="{E486BB8A-CF16-4F33-81F4-BF8EBF083E64}" type="parTrans" cxnId="{C0311A94-CAF2-48EA-8F30-A77C7C5CCD7D}">
      <dgm:prSet/>
      <dgm:spPr/>
      <dgm:t>
        <a:bodyPr/>
        <a:lstStyle/>
        <a:p>
          <a:endParaRPr lang="en-US"/>
        </a:p>
      </dgm:t>
    </dgm:pt>
    <dgm:pt modelId="{73FB2703-31C9-4BAF-9828-6407634A55CC}" type="sibTrans" cxnId="{C0311A94-CAF2-48EA-8F30-A77C7C5CCD7D}">
      <dgm:prSet/>
      <dgm:spPr/>
      <dgm:t>
        <a:bodyPr/>
        <a:lstStyle/>
        <a:p>
          <a:endParaRPr lang="en-US"/>
        </a:p>
      </dgm:t>
    </dgm:pt>
    <dgm:pt modelId="{5CDB24E2-0D3B-49CF-BC42-60491E259DA4}">
      <dgm:prSet phldrT="[Text]"/>
      <dgm:spPr/>
      <dgm:t>
        <a:bodyPr/>
        <a:lstStyle/>
        <a:p>
          <a:r>
            <a:rPr lang="en-US" dirty="0"/>
            <a:t>Budget</a:t>
          </a:r>
        </a:p>
      </dgm:t>
    </dgm:pt>
    <dgm:pt modelId="{08D6A953-1D14-41A6-91E3-83C4FEF6C380}" type="parTrans" cxnId="{AD0D4C50-9E06-4D08-A035-1700F1D31CE5}">
      <dgm:prSet/>
      <dgm:spPr/>
      <dgm:t>
        <a:bodyPr/>
        <a:lstStyle/>
        <a:p>
          <a:endParaRPr lang="en-US"/>
        </a:p>
      </dgm:t>
    </dgm:pt>
    <dgm:pt modelId="{6A705F20-6DF4-4C75-80C6-23DC3D28A4DF}" type="sibTrans" cxnId="{AD0D4C50-9E06-4D08-A035-1700F1D31CE5}">
      <dgm:prSet/>
      <dgm:spPr/>
      <dgm:t>
        <a:bodyPr/>
        <a:lstStyle/>
        <a:p>
          <a:endParaRPr lang="en-US"/>
        </a:p>
      </dgm:t>
    </dgm:pt>
    <dgm:pt modelId="{F61032F2-6E24-42CA-9306-265DB4A6749E}">
      <dgm:prSet phldrT="[Text]"/>
      <dgm:spPr/>
      <dgm:t>
        <a:bodyPr/>
        <a:lstStyle/>
        <a:p>
          <a:r>
            <a:rPr lang="en-US" dirty="0"/>
            <a:t>Plan for material printing, airtime, web development</a:t>
          </a:r>
        </a:p>
      </dgm:t>
    </dgm:pt>
    <dgm:pt modelId="{9CD3AA60-5A7B-4CA9-AD1A-9608B020134E}" type="parTrans" cxnId="{E9C2F5A2-1E25-464E-AD3C-93F4BDCC3901}">
      <dgm:prSet/>
      <dgm:spPr/>
      <dgm:t>
        <a:bodyPr/>
        <a:lstStyle/>
        <a:p>
          <a:endParaRPr lang="en-US"/>
        </a:p>
      </dgm:t>
    </dgm:pt>
    <dgm:pt modelId="{2A2E380D-5173-42A2-99C1-C3138EEECCA4}" type="sibTrans" cxnId="{E9C2F5A2-1E25-464E-AD3C-93F4BDCC3901}">
      <dgm:prSet/>
      <dgm:spPr/>
      <dgm:t>
        <a:bodyPr/>
        <a:lstStyle/>
        <a:p>
          <a:endParaRPr lang="en-US"/>
        </a:p>
      </dgm:t>
    </dgm:pt>
    <dgm:pt modelId="{C25CDFDA-2E48-4FC1-8D2F-6A24985AD1F3}">
      <dgm:prSet phldrT="[Text]"/>
      <dgm:spPr/>
      <dgm:t>
        <a:bodyPr/>
        <a:lstStyle/>
        <a:p>
          <a:r>
            <a:rPr lang="en-US" dirty="0"/>
            <a:t>Integral to all action development budgets</a:t>
          </a:r>
        </a:p>
      </dgm:t>
    </dgm:pt>
    <dgm:pt modelId="{D98BBF2D-0EB9-4221-A228-F2C90F2F78A3}" type="parTrans" cxnId="{666FB525-10A2-4F6F-AE35-A33CA7D77DF5}">
      <dgm:prSet/>
      <dgm:spPr/>
      <dgm:t>
        <a:bodyPr/>
        <a:lstStyle/>
        <a:p>
          <a:endParaRPr lang="en-US"/>
        </a:p>
      </dgm:t>
    </dgm:pt>
    <dgm:pt modelId="{644F28A9-0407-4B7A-B0E9-0EF8CBF4845F}" type="sibTrans" cxnId="{666FB525-10A2-4F6F-AE35-A33CA7D77DF5}">
      <dgm:prSet/>
      <dgm:spPr/>
      <dgm:t>
        <a:bodyPr/>
        <a:lstStyle/>
        <a:p>
          <a:endParaRPr lang="en-US"/>
        </a:p>
      </dgm:t>
    </dgm:pt>
    <dgm:pt modelId="{E6C45FBC-DFB3-465F-80C2-5A326D0C05DD}">
      <dgm:prSet phldrT="[Text]"/>
      <dgm:spPr/>
      <dgm:t>
        <a:bodyPr/>
        <a:lstStyle/>
        <a:p>
          <a:r>
            <a:rPr lang="en-US" dirty="0"/>
            <a:t>Includes resources for public participation</a:t>
          </a:r>
        </a:p>
      </dgm:t>
    </dgm:pt>
    <dgm:pt modelId="{4F71A1FB-1FC0-4CC2-B8C2-5D89D1C10986}" type="parTrans" cxnId="{4ECFFB25-74E6-407D-B872-85C1E6C533B3}">
      <dgm:prSet/>
      <dgm:spPr/>
      <dgm:t>
        <a:bodyPr/>
        <a:lstStyle/>
        <a:p>
          <a:endParaRPr lang="en-US"/>
        </a:p>
      </dgm:t>
    </dgm:pt>
    <dgm:pt modelId="{53BB6AAB-7637-4CA9-9006-78D6E7260DFD}" type="sibTrans" cxnId="{4ECFFB25-74E6-407D-B872-85C1E6C533B3}">
      <dgm:prSet/>
      <dgm:spPr/>
      <dgm:t>
        <a:bodyPr/>
        <a:lstStyle/>
        <a:p>
          <a:endParaRPr lang="en-US"/>
        </a:p>
      </dgm:t>
    </dgm:pt>
    <dgm:pt modelId="{921A1E77-F7F9-4580-9A31-9EC4A0CC9416}" type="pres">
      <dgm:prSet presAssocID="{1DC7CFBF-92E9-4DE7-80A0-D9546BCB1DD4}" presName="linear" presStyleCnt="0">
        <dgm:presLayoutVars>
          <dgm:dir/>
          <dgm:animLvl val="lvl"/>
          <dgm:resizeHandles val="exact"/>
        </dgm:presLayoutVars>
      </dgm:prSet>
      <dgm:spPr/>
    </dgm:pt>
    <dgm:pt modelId="{0E5E1FAB-4243-4668-B52B-DA1685E6BCB5}" type="pres">
      <dgm:prSet presAssocID="{66B53AC6-8458-46D9-AE99-F0D18D125992}" presName="parentLin" presStyleCnt="0"/>
      <dgm:spPr/>
    </dgm:pt>
    <dgm:pt modelId="{4DB7AF73-9E57-4AF7-9D66-7824A9C0276C}" type="pres">
      <dgm:prSet presAssocID="{66B53AC6-8458-46D9-AE99-F0D18D125992}" presName="parentLeftMargin" presStyleLbl="node1" presStyleIdx="0" presStyleCnt="4"/>
      <dgm:spPr/>
    </dgm:pt>
    <dgm:pt modelId="{6784D526-36EB-4ABA-89AD-DA4C8A217B06}" type="pres">
      <dgm:prSet presAssocID="{66B53AC6-8458-46D9-AE99-F0D18D125992}" presName="parentText" presStyleLbl="node1" presStyleIdx="0" presStyleCnt="4">
        <dgm:presLayoutVars>
          <dgm:chMax val="0"/>
          <dgm:bulletEnabled val="1"/>
        </dgm:presLayoutVars>
      </dgm:prSet>
      <dgm:spPr/>
    </dgm:pt>
    <dgm:pt modelId="{CBB45120-AD33-42A3-A92E-82DCA80A3591}" type="pres">
      <dgm:prSet presAssocID="{66B53AC6-8458-46D9-AE99-F0D18D125992}" presName="negativeSpace" presStyleCnt="0"/>
      <dgm:spPr/>
    </dgm:pt>
    <dgm:pt modelId="{22A1FCDE-3338-47FB-B10A-EDA7DC5556A6}" type="pres">
      <dgm:prSet presAssocID="{66B53AC6-8458-46D9-AE99-F0D18D125992}" presName="childText" presStyleLbl="conFgAcc1" presStyleIdx="0" presStyleCnt="4">
        <dgm:presLayoutVars>
          <dgm:bulletEnabled val="1"/>
        </dgm:presLayoutVars>
      </dgm:prSet>
      <dgm:spPr/>
    </dgm:pt>
    <dgm:pt modelId="{418EF0A9-036A-4AC1-8CC3-D7E996AC780E}" type="pres">
      <dgm:prSet presAssocID="{0977675D-070A-4F45-B443-81F3FF61E727}" presName="spaceBetweenRectangles" presStyleCnt="0"/>
      <dgm:spPr/>
    </dgm:pt>
    <dgm:pt modelId="{1BC7CB5F-A0B9-4A6E-AA40-B6E28BA64EF4}" type="pres">
      <dgm:prSet presAssocID="{D483FE78-823F-4B36-A9B2-B04B00EB2585}" presName="parentLin" presStyleCnt="0"/>
      <dgm:spPr/>
    </dgm:pt>
    <dgm:pt modelId="{E73EFEF9-A48A-4D18-B48F-7FB903A9DC43}" type="pres">
      <dgm:prSet presAssocID="{D483FE78-823F-4B36-A9B2-B04B00EB2585}" presName="parentLeftMargin" presStyleLbl="node1" presStyleIdx="0" presStyleCnt="4"/>
      <dgm:spPr/>
    </dgm:pt>
    <dgm:pt modelId="{097C055F-F548-4F83-9DE2-6A075C62189A}" type="pres">
      <dgm:prSet presAssocID="{D483FE78-823F-4B36-A9B2-B04B00EB2585}" presName="parentText" presStyleLbl="node1" presStyleIdx="1" presStyleCnt="4">
        <dgm:presLayoutVars>
          <dgm:chMax val="0"/>
          <dgm:bulletEnabled val="1"/>
        </dgm:presLayoutVars>
      </dgm:prSet>
      <dgm:spPr/>
    </dgm:pt>
    <dgm:pt modelId="{2C43BD3E-3743-4B2E-9741-B555DFB02866}" type="pres">
      <dgm:prSet presAssocID="{D483FE78-823F-4B36-A9B2-B04B00EB2585}" presName="negativeSpace" presStyleCnt="0"/>
      <dgm:spPr/>
    </dgm:pt>
    <dgm:pt modelId="{3D30F368-2D5D-4482-97AD-05619CB552A8}" type="pres">
      <dgm:prSet presAssocID="{D483FE78-823F-4B36-A9B2-B04B00EB2585}" presName="childText" presStyleLbl="conFgAcc1" presStyleIdx="1" presStyleCnt="4">
        <dgm:presLayoutVars>
          <dgm:bulletEnabled val="1"/>
        </dgm:presLayoutVars>
      </dgm:prSet>
      <dgm:spPr/>
    </dgm:pt>
    <dgm:pt modelId="{491351D4-CFA0-47D8-ACF2-B74BFAF72407}" type="pres">
      <dgm:prSet presAssocID="{5D36264B-406D-4F4B-A6E4-A339865DF5AF}" presName="spaceBetweenRectangles" presStyleCnt="0"/>
      <dgm:spPr/>
    </dgm:pt>
    <dgm:pt modelId="{1BBE2EF6-099F-49FD-B458-62C38A4EB801}" type="pres">
      <dgm:prSet presAssocID="{9C9991D5-7CCC-4DB9-A4B5-91229BDC996B}" presName="parentLin" presStyleCnt="0"/>
      <dgm:spPr/>
    </dgm:pt>
    <dgm:pt modelId="{DF621B3E-1AE3-4394-B4C8-64E1D9523C28}" type="pres">
      <dgm:prSet presAssocID="{9C9991D5-7CCC-4DB9-A4B5-91229BDC996B}" presName="parentLeftMargin" presStyleLbl="node1" presStyleIdx="1" presStyleCnt="4"/>
      <dgm:spPr/>
    </dgm:pt>
    <dgm:pt modelId="{B4998A01-09A6-438A-9F20-31A87E73CBB1}" type="pres">
      <dgm:prSet presAssocID="{9C9991D5-7CCC-4DB9-A4B5-91229BDC996B}" presName="parentText" presStyleLbl="node1" presStyleIdx="2" presStyleCnt="4">
        <dgm:presLayoutVars>
          <dgm:chMax val="0"/>
          <dgm:bulletEnabled val="1"/>
        </dgm:presLayoutVars>
      </dgm:prSet>
      <dgm:spPr/>
    </dgm:pt>
    <dgm:pt modelId="{1E6B21E0-378D-4B7E-AED3-8BD67A91F0F4}" type="pres">
      <dgm:prSet presAssocID="{9C9991D5-7CCC-4DB9-A4B5-91229BDC996B}" presName="negativeSpace" presStyleCnt="0"/>
      <dgm:spPr/>
    </dgm:pt>
    <dgm:pt modelId="{DEB83652-6770-4FB3-AA85-ED388D49804C}" type="pres">
      <dgm:prSet presAssocID="{9C9991D5-7CCC-4DB9-A4B5-91229BDC996B}" presName="childText" presStyleLbl="conFgAcc1" presStyleIdx="2" presStyleCnt="4" custLinFactNeighborX="-679">
        <dgm:presLayoutVars>
          <dgm:bulletEnabled val="1"/>
        </dgm:presLayoutVars>
      </dgm:prSet>
      <dgm:spPr/>
    </dgm:pt>
    <dgm:pt modelId="{1E1E41B4-51AE-464E-B9B4-03F9472A41D2}" type="pres">
      <dgm:prSet presAssocID="{B9FA5D2D-C82C-4718-AC01-633561441B0D}" presName="spaceBetweenRectangles" presStyleCnt="0"/>
      <dgm:spPr/>
    </dgm:pt>
    <dgm:pt modelId="{AE009000-CE4C-42C7-8E6E-7496637BF3A2}" type="pres">
      <dgm:prSet presAssocID="{5CDB24E2-0D3B-49CF-BC42-60491E259DA4}" presName="parentLin" presStyleCnt="0"/>
      <dgm:spPr/>
    </dgm:pt>
    <dgm:pt modelId="{1F8142BF-D45C-447F-98E6-102619436C17}" type="pres">
      <dgm:prSet presAssocID="{5CDB24E2-0D3B-49CF-BC42-60491E259DA4}" presName="parentLeftMargin" presStyleLbl="node1" presStyleIdx="2" presStyleCnt="4"/>
      <dgm:spPr/>
    </dgm:pt>
    <dgm:pt modelId="{46436746-95ED-4465-A7D1-6F592D2F1565}" type="pres">
      <dgm:prSet presAssocID="{5CDB24E2-0D3B-49CF-BC42-60491E259DA4}" presName="parentText" presStyleLbl="node1" presStyleIdx="3" presStyleCnt="4">
        <dgm:presLayoutVars>
          <dgm:chMax val="0"/>
          <dgm:bulletEnabled val="1"/>
        </dgm:presLayoutVars>
      </dgm:prSet>
      <dgm:spPr/>
    </dgm:pt>
    <dgm:pt modelId="{406A9043-F816-4956-808A-CE468E25B87F}" type="pres">
      <dgm:prSet presAssocID="{5CDB24E2-0D3B-49CF-BC42-60491E259DA4}" presName="negativeSpace" presStyleCnt="0"/>
      <dgm:spPr/>
    </dgm:pt>
    <dgm:pt modelId="{9A46E933-F7F1-4A56-BEE6-32DD122C8F8F}" type="pres">
      <dgm:prSet presAssocID="{5CDB24E2-0D3B-49CF-BC42-60491E259DA4}" presName="childText" presStyleLbl="conFgAcc1" presStyleIdx="3" presStyleCnt="4">
        <dgm:presLayoutVars>
          <dgm:bulletEnabled val="1"/>
        </dgm:presLayoutVars>
      </dgm:prSet>
      <dgm:spPr/>
    </dgm:pt>
  </dgm:ptLst>
  <dgm:cxnLst>
    <dgm:cxn modelId="{D955B80A-4DC9-4A2C-A007-A3B5D1A06CA5}" type="presOf" srcId="{E6C45FBC-DFB3-465F-80C2-5A326D0C05DD}" destId="{9A46E933-F7F1-4A56-BEE6-32DD122C8F8F}" srcOrd="0" destOrd="2" presId="urn:microsoft.com/office/officeart/2005/8/layout/list1"/>
    <dgm:cxn modelId="{D74E0B1A-9B57-482F-8E3B-FAE736F3968E}" type="presOf" srcId="{07391BFA-4299-4358-A3C3-A5B535325947}" destId="{3D30F368-2D5D-4482-97AD-05619CB552A8}" srcOrd="0" destOrd="0" presId="urn:microsoft.com/office/officeart/2005/8/layout/list1"/>
    <dgm:cxn modelId="{2E09611F-0DF5-495E-873A-B35C6A01C294}" type="presOf" srcId="{C25CDFDA-2E48-4FC1-8D2F-6A24985AD1F3}" destId="{9A46E933-F7F1-4A56-BEE6-32DD122C8F8F}" srcOrd="0" destOrd="1" presId="urn:microsoft.com/office/officeart/2005/8/layout/list1"/>
    <dgm:cxn modelId="{22B3DE20-8FD6-4033-831A-9A1774E8F015}" type="presOf" srcId="{2BE5C2D3-142E-44CA-9AB4-6FB8BCACBCDF}" destId="{DEB83652-6770-4FB3-AA85-ED388D49804C}" srcOrd="0" destOrd="2" presId="urn:microsoft.com/office/officeart/2005/8/layout/list1"/>
    <dgm:cxn modelId="{666FB525-10A2-4F6F-AE35-A33CA7D77DF5}" srcId="{5CDB24E2-0D3B-49CF-BC42-60491E259DA4}" destId="{C25CDFDA-2E48-4FC1-8D2F-6A24985AD1F3}" srcOrd="1" destOrd="0" parTransId="{D98BBF2D-0EB9-4221-A228-F2C90F2F78A3}" sibTransId="{644F28A9-0407-4B7A-B0E9-0EF8CBF4845F}"/>
    <dgm:cxn modelId="{4ECFFB25-74E6-407D-B872-85C1E6C533B3}" srcId="{5CDB24E2-0D3B-49CF-BC42-60491E259DA4}" destId="{E6C45FBC-DFB3-465F-80C2-5A326D0C05DD}" srcOrd="2" destOrd="0" parTransId="{4F71A1FB-1FC0-4CC2-B8C2-5D89D1C10986}" sibTransId="{53BB6AAB-7637-4CA9-9006-78D6E7260DFD}"/>
    <dgm:cxn modelId="{8F0A333C-405D-405B-9086-87408DAF4B40}" srcId="{D483FE78-823F-4B36-A9B2-B04B00EB2585}" destId="{3AE7DBA8-8B61-4BA6-B6C7-29AB45F98347}" srcOrd="1" destOrd="0" parTransId="{B23D0203-B825-417B-AC94-6879A19B426B}" sibTransId="{EDBEBD93-3129-420E-B3B8-17272B7790CF}"/>
    <dgm:cxn modelId="{3984863E-9B3E-4CF4-8150-32D35E8B0AEA}" srcId="{9C9991D5-7CCC-4DB9-A4B5-91229BDC996B}" destId="{35B17C4D-CB92-4E00-8F0B-946E3BE937D8}" srcOrd="1" destOrd="0" parTransId="{1B01CC2A-424D-4A31-BB5F-69F147D74A3C}" sibTransId="{7C63304E-C75E-4C6C-8C3C-271EA78A47D4}"/>
    <dgm:cxn modelId="{38F8395C-9515-425E-8C76-763505F2FE7D}" type="presOf" srcId="{5CDB24E2-0D3B-49CF-BC42-60491E259DA4}" destId="{1F8142BF-D45C-447F-98E6-102619436C17}" srcOrd="0" destOrd="0" presId="urn:microsoft.com/office/officeart/2005/8/layout/list1"/>
    <dgm:cxn modelId="{3F68A465-8A51-4D89-8171-DDF364B4D08A}" type="presOf" srcId="{EE620DF8-6955-45AC-89C4-2A406BD15748}" destId="{22A1FCDE-3338-47FB-B10A-EDA7DC5556A6}" srcOrd="0" destOrd="0" presId="urn:microsoft.com/office/officeart/2005/8/layout/list1"/>
    <dgm:cxn modelId="{717AAD45-63AA-468A-B26A-2188EE96309C}" type="presOf" srcId="{66B53AC6-8458-46D9-AE99-F0D18D125992}" destId="{4DB7AF73-9E57-4AF7-9D66-7824A9C0276C}" srcOrd="0" destOrd="0" presId="urn:microsoft.com/office/officeart/2005/8/layout/list1"/>
    <dgm:cxn modelId="{5652DB68-113A-4EFE-8370-2DDD42986809}" type="presOf" srcId="{66B53AC6-8458-46D9-AE99-F0D18D125992}" destId="{6784D526-36EB-4ABA-89AD-DA4C8A217B06}" srcOrd="1" destOrd="0" presId="urn:microsoft.com/office/officeart/2005/8/layout/list1"/>
    <dgm:cxn modelId="{04DE286D-86CA-4CEB-A986-C1CA203999DF}" type="presOf" srcId="{F6702CFD-D6EE-45BD-8ABA-A8811D44E582}" destId="{DEB83652-6770-4FB3-AA85-ED388D49804C}" srcOrd="0" destOrd="0" presId="urn:microsoft.com/office/officeart/2005/8/layout/list1"/>
    <dgm:cxn modelId="{8ABE014E-81D0-4D1D-AD6D-31C9A66B4D8D}" type="presOf" srcId="{9C9991D5-7CCC-4DB9-A4B5-91229BDC996B}" destId="{DF621B3E-1AE3-4394-B4C8-64E1D9523C28}" srcOrd="0" destOrd="0" presId="urn:microsoft.com/office/officeart/2005/8/layout/list1"/>
    <dgm:cxn modelId="{AD0D4C50-9E06-4D08-A035-1700F1D31CE5}" srcId="{1DC7CFBF-92E9-4DE7-80A0-D9546BCB1DD4}" destId="{5CDB24E2-0D3B-49CF-BC42-60491E259DA4}" srcOrd="3" destOrd="0" parTransId="{08D6A953-1D14-41A6-91E3-83C4FEF6C380}" sibTransId="{6A705F20-6DF4-4C75-80C6-23DC3D28A4DF}"/>
    <dgm:cxn modelId="{8BA4F173-9C86-4726-BC5B-F977CF62BDA9}" type="presOf" srcId="{9C9991D5-7CCC-4DB9-A4B5-91229BDC996B}" destId="{B4998A01-09A6-438A-9F20-31A87E73CBB1}" srcOrd="1" destOrd="0" presId="urn:microsoft.com/office/officeart/2005/8/layout/list1"/>
    <dgm:cxn modelId="{4F768657-747B-42FD-BF73-A67C0419C71F}" srcId="{66B53AC6-8458-46D9-AE99-F0D18D125992}" destId="{EE620DF8-6955-45AC-89C4-2A406BD15748}" srcOrd="0" destOrd="0" parTransId="{C223E020-9B29-4872-B583-9CD93861A033}" sibTransId="{653751D1-DD75-4A7D-9884-C2AED802485A}"/>
    <dgm:cxn modelId="{E9BF837F-358D-478E-8028-63D6BF4A5A66}" type="presOf" srcId="{F61032F2-6E24-42CA-9306-265DB4A6749E}" destId="{9A46E933-F7F1-4A56-BEE6-32DD122C8F8F}" srcOrd="0" destOrd="0" presId="urn:microsoft.com/office/officeart/2005/8/layout/list1"/>
    <dgm:cxn modelId="{AA1BC581-C300-481C-9A76-83AC74E1B40B}" srcId="{1DC7CFBF-92E9-4DE7-80A0-D9546BCB1DD4}" destId="{9C9991D5-7CCC-4DB9-A4B5-91229BDC996B}" srcOrd="2" destOrd="0" parTransId="{A955A626-E1BF-4790-977D-468BC443A2BE}" sibTransId="{B9FA5D2D-C82C-4718-AC01-633561441B0D}"/>
    <dgm:cxn modelId="{AEFC2283-9208-45DC-B76F-D64151E0F86E}" type="presOf" srcId="{1DC7CFBF-92E9-4DE7-80A0-D9546BCB1DD4}" destId="{921A1E77-F7F9-4580-9A31-9EC4A0CC9416}" srcOrd="0" destOrd="0" presId="urn:microsoft.com/office/officeart/2005/8/layout/list1"/>
    <dgm:cxn modelId="{A7CF3090-E3CF-497A-B0AE-00C02CA2754F}" type="presOf" srcId="{D483FE78-823F-4B36-A9B2-B04B00EB2585}" destId="{097C055F-F548-4F83-9DE2-6A075C62189A}" srcOrd="1" destOrd="0" presId="urn:microsoft.com/office/officeart/2005/8/layout/list1"/>
    <dgm:cxn modelId="{C0311A94-CAF2-48EA-8F30-A77C7C5CCD7D}" srcId="{9C9991D5-7CCC-4DB9-A4B5-91229BDC996B}" destId="{2BE5C2D3-142E-44CA-9AB4-6FB8BCACBCDF}" srcOrd="2" destOrd="0" parTransId="{E486BB8A-CF16-4F33-81F4-BF8EBF083E64}" sibTransId="{73FB2703-31C9-4BAF-9828-6407634A55CC}"/>
    <dgm:cxn modelId="{5BF9EAA2-E7D9-43D7-AED9-21A6B79D9A20}" srcId="{D483FE78-823F-4B36-A9B2-B04B00EB2585}" destId="{07391BFA-4299-4358-A3C3-A5B535325947}" srcOrd="0" destOrd="0" parTransId="{4C468997-8289-4F6F-B632-86CC35DD741D}" sibTransId="{AD14E73A-3B9D-4CC8-AF07-580D4B9BBEA6}"/>
    <dgm:cxn modelId="{E9C2F5A2-1E25-464E-AD3C-93F4BDCC3901}" srcId="{5CDB24E2-0D3B-49CF-BC42-60491E259DA4}" destId="{F61032F2-6E24-42CA-9306-265DB4A6749E}" srcOrd="0" destOrd="0" parTransId="{9CD3AA60-5A7B-4CA9-AD1A-9608B020134E}" sibTransId="{2A2E380D-5173-42A2-99C1-C3138EEECCA4}"/>
    <dgm:cxn modelId="{731D65B2-95A5-4A89-88E6-1ECC29675E82}" type="presOf" srcId="{5CDB24E2-0D3B-49CF-BC42-60491E259DA4}" destId="{46436746-95ED-4465-A7D1-6F592D2F1565}" srcOrd="1" destOrd="0" presId="urn:microsoft.com/office/officeart/2005/8/layout/list1"/>
    <dgm:cxn modelId="{9F3B0AB8-8515-41B8-BD6B-28B69CD7C3D7}" type="presOf" srcId="{D483FE78-823F-4B36-A9B2-B04B00EB2585}" destId="{E73EFEF9-A48A-4D18-B48F-7FB903A9DC43}" srcOrd="0" destOrd="0" presId="urn:microsoft.com/office/officeart/2005/8/layout/list1"/>
    <dgm:cxn modelId="{2A7D57C0-D755-40F8-AF3F-B7EF72E6740C}" srcId="{9C9991D5-7CCC-4DB9-A4B5-91229BDC996B}" destId="{F6702CFD-D6EE-45BD-8ABA-A8811D44E582}" srcOrd="0" destOrd="0" parTransId="{8E70384C-B453-4D8C-8365-CDC660682508}" sibTransId="{92DEB910-B43D-4AD9-B037-232BC7FA7883}"/>
    <dgm:cxn modelId="{4C151BC3-D1EC-4014-A210-46099E1A8D49}" type="presOf" srcId="{3AE7DBA8-8B61-4BA6-B6C7-29AB45F98347}" destId="{3D30F368-2D5D-4482-97AD-05619CB552A8}" srcOrd="0" destOrd="1" presId="urn:microsoft.com/office/officeart/2005/8/layout/list1"/>
    <dgm:cxn modelId="{404B5ADC-F00B-428B-9CCB-5566296A1E4B}" srcId="{1DC7CFBF-92E9-4DE7-80A0-D9546BCB1DD4}" destId="{66B53AC6-8458-46D9-AE99-F0D18D125992}" srcOrd="0" destOrd="0" parTransId="{186076B6-1E42-4964-85A2-06550AE70CF4}" sibTransId="{0977675D-070A-4F45-B443-81F3FF61E727}"/>
    <dgm:cxn modelId="{DC27BDE9-230D-478E-A606-EF20E169D231}" srcId="{1DC7CFBF-92E9-4DE7-80A0-D9546BCB1DD4}" destId="{D483FE78-823F-4B36-A9B2-B04B00EB2585}" srcOrd="1" destOrd="0" parTransId="{DD8D2ED0-7CEF-4820-8E1C-D7508D7AD8A2}" sibTransId="{5D36264B-406D-4F4B-A6E4-A339865DF5AF}"/>
    <dgm:cxn modelId="{E4380BF7-2027-426B-BAE9-C1E5F984F418}" type="presOf" srcId="{35B17C4D-CB92-4E00-8F0B-946E3BE937D8}" destId="{DEB83652-6770-4FB3-AA85-ED388D49804C}" srcOrd="0" destOrd="1" presId="urn:microsoft.com/office/officeart/2005/8/layout/list1"/>
    <dgm:cxn modelId="{08B86CEB-44BD-421F-B780-574B320A218C}" type="presParOf" srcId="{921A1E77-F7F9-4580-9A31-9EC4A0CC9416}" destId="{0E5E1FAB-4243-4668-B52B-DA1685E6BCB5}" srcOrd="0" destOrd="0" presId="urn:microsoft.com/office/officeart/2005/8/layout/list1"/>
    <dgm:cxn modelId="{17D8691D-CC3D-4CDE-8CA9-C7CB366D8A9C}" type="presParOf" srcId="{0E5E1FAB-4243-4668-B52B-DA1685E6BCB5}" destId="{4DB7AF73-9E57-4AF7-9D66-7824A9C0276C}" srcOrd="0" destOrd="0" presId="urn:microsoft.com/office/officeart/2005/8/layout/list1"/>
    <dgm:cxn modelId="{1B449FBC-4E4B-47E7-B594-5242796AFB46}" type="presParOf" srcId="{0E5E1FAB-4243-4668-B52B-DA1685E6BCB5}" destId="{6784D526-36EB-4ABA-89AD-DA4C8A217B06}" srcOrd="1" destOrd="0" presId="urn:microsoft.com/office/officeart/2005/8/layout/list1"/>
    <dgm:cxn modelId="{18E21C5C-7402-4612-8830-2A27BC1FDC76}" type="presParOf" srcId="{921A1E77-F7F9-4580-9A31-9EC4A0CC9416}" destId="{CBB45120-AD33-42A3-A92E-82DCA80A3591}" srcOrd="1" destOrd="0" presId="urn:microsoft.com/office/officeart/2005/8/layout/list1"/>
    <dgm:cxn modelId="{D01DB42A-F06C-4D0B-8F96-BD3FA37B296B}" type="presParOf" srcId="{921A1E77-F7F9-4580-9A31-9EC4A0CC9416}" destId="{22A1FCDE-3338-47FB-B10A-EDA7DC5556A6}" srcOrd="2" destOrd="0" presId="urn:microsoft.com/office/officeart/2005/8/layout/list1"/>
    <dgm:cxn modelId="{76066167-389D-48A5-980A-5CCFBF7326CB}" type="presParOf" srcId="{921A1E77-F7F9-4580-9A31-9EC4A0CC9416}" destId="{418EF0A9-036A-4AC1-8CC3-D7E996AC780E}" srcOrd="3" destOrd="0" presId="urn:microsoft.com/office/officeart/2005/8/layout/list1"/>
    <dgm:cxn modelId="{749042E9-2F15-452F-9022-F91D24A2F1A6}" type="presParOf" srcId="{921A1E77-F7F9-4580-9A31-9EC4A0CC9416}" destId="{1BC7CB5F-A0B9-4A6E-AA40-B6E28BA64EF4}" srcOrd="4" destOrd="0" presId="urn:microsoft.com/office/officeart/2005/8/layout/list1"/>
    <dgm:cxn modelId="{683C1CB7-CF23-4BCA-BB74-BB8DF5C35549}" type="presParOf" srcId="{1BC7CB5F-A0B9-4A6E-AA40-B6E28BA64EF4}" destId="{E73EFEF9-A48A-4D18-B48F-7FB903A9DC43}" srcOrd="0" destOrd="0" presId="urn:microsoft.com/office/officeart/2005/8/layout/list1"/>
    <dgm:cxn modelId="{6E1CD3B8-0AF8-4C8D-BBE2-E3F946C874B6}" type="presParOf" srcId="{1BC7CB5F-A0B9-4A6E-AA40-B6E28BA64EF4}" destId="{097C055F-F548-4F83-9DE2-6A075C62189A}" srcOrd="1" destOrd="0" presId="urn:microsoft.com/office/officeart/2005/8/layout/list1"/>
    <dgm:cxn modelId="{97542450-653E-450B-BA44-8769254B783F}" type="presParOf" srcId="{921A1E77-F7F9-4580-9A31-9EC4A0CC9416}" destId="{2C43BD3E-3743-4B2E-9741-B555DFB02866}" srcOrd="5" destOrd="0" presId="urn:microsoft.com/office/officeart/2005/8/layout/list1"/>
    <dgm:cxn modelId="{D6108872-0FA5-44E5-8CA3-75BA2D5AB3DC}" type="presParOf" srcId="{921A1E77-F7F9-4580-9A31-9EC4A0CC9416}" destId="{3D30F368-2D5D-4482-97AD-05619CB552A8}" srcOrd="6" destOrd="0" presId="urn:microsoft.com/office/officeart/2005/8/layout/list1"/>
    <dgm:cxn modelId="{79DBEE3A-F56A-4009-B926-8D39EEC84B78}" type="presParOf" srcId="{921A1E77-F7F9-4580-9A31-9EC4A0CC9416}" destId="{491351D4-CFA0-47D8-ACF2-B74BFAF72407}" srcOrd="7" destOrd="0" presId="urn:microsoft.com/office/officeart/2005/8/layout/list1"/>
    <dgm:cxn modelId="{C3418F30-252A-4778-8289-C712D8E1E4EB}" type="presParOf" srcId="{921A1E77-F7F9-4580-9A31-9EC4A0CC9416}" destId="{1BBE2EF6-099F-49FD-B458-62C38A4EB801}" srcOrd="8" destOrd="0" presId="urn:microsoft.com/office/officeart/2005/8/layout/list1"/>
    <dgm:cxn modelId="{9DF215AA-1A55-468F-B485-B639DF4BEA20}" type="presParOf" srcId="{1BBE2EF6-099F-49FD-B458-62C38A4EB801}" destId="{DF621B3E-1AE3-4394-B4C8-64E1D9523C28}" srcOrd="0" destOrd="0" presId="urn:microsoft.com/office/officeart/2005/8/layout/list1"/>
    <dgm:cxn modelId="{A87620FE-D309-43FB-A1F5-B04A8FC54388}" type="presParOf" srcId="{1BBE2EF6-099F-49FD-B458-62C38A4EB801}" destId="{B4998A01-09A6-438A-9F20-31A87E73CBB1}" srcOrd="1" destOrd="0" presId="urn:microsoft.com/office/officeart/2005/8/layout/list1"/>
    <dgm:cxn modelId="{8DA8EEB2-CF52-4F5B-810F-5094C28F1CB5}" type="presParOf" srcId="{921A1E77-F7F9-4580-9A31-9EC4A0CC9416}" destId="{1E6B21E0-378D-4B7E-AED3-8BD67A91F0F4}" srcOrd="9" destOrd="0" presId="urn:microsoft.com/office/officeart/2005/8/layout/list1"/>
    <dgm:cxn modelId="{F2D6039E-1E34-4D9B-8A47-E6903C268FC0}" type="presParOf" srcId="{921A1E77-F7F9-4580-9A31-9EC4A0CC9416}" destId="{DEB83652-6770-4FB3-AA85-ED388D49804C}" srcOrd="10" destOrd="0" presId="urn:microsoft.com/office/officeart/2005/8/layout/list1"/>
    <dgm:cxn modelId="{98454667-2C5A-4E38-A32D-656B084A77A8}" type="presParOf" srcId="{921A1E77-F7F9-4580-9A31-9EC4A0CC9416}" destId="{1E1E41B4-51AE-464E-B9B4-03F9472A41D2}" srcOrd="11" destOrd="0" presId="urn:microsoft.com/office/officeart/2005/8/layout/list1"/>
    <dgm:cxn modelId="{69C306EE-960E-431E-B47C-1A7FFC5D644E}" type="presParOf" srcId="{921A1E77-F7F9-4580-9A31-9EC4A0CC9416}" destId="{AE009000-CE4C-42C7-8E6E-7496637BF3A2}" srcOrd="12" destOrd="0" presId="urn:microsoft.com/office/officeart/2005/8/layout/list1"/>
    <dgm:cxn modelId="{0A69D9F0-FB42-4005-BC79-829FE0136A34}" type="presParOf" srcId="{AE009000-CE4C-42C7-8E6E-7496637BF3A2}" destId="{1F8142BF-D45C-447F-98E6-102619436C17}" srcOrd="0" destOrd="0" presId="urn:microsoft.com/office/officeart/2005/8/layout/list1"/>
    <dgm:cxn modelId="{D9B1ADA1-F2F0-4CC4-8961-635283A02D6D}" type="presParOf" srcId="{AE009000-CE4C-42C7-8E6E-7496637BF3A2}" destId="{46436746-95ED-4465-A7D1-6F592D2F1565}" srcOrd="1" destOrd="0" presId="urn:microsoft.com/office/officeart/2005/8/layout/list1"/>
    <dgm:cxn modelId="{5C4A07A3-A748-4DED-8F7D-7DCB08931D61}" type="presParOf" srcId="{921A1E77-F7F9-4580-9A31-9EC4A0CC9416}" destId="{406A9043-F816-4956-808A-CE468E25B87F}" srcOrd="13" destOrd="0" presId="urn:microsoft.com/office/officeart/2005/8/layout/list1"/>
    <dgm:cxn modelId="{C9350E60-E977-49F7-9477-F33F167BBC40}" type="presParOf" srcId="{921A1E77-F7F9-4580-9A31-9EC4A0CC9416}" destId="{9A46E933-F7F1-4A56-BEE6-32DD122C8F8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C6A17F-A8F7-4AE2-9E4A-6D1634BC60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CDE093A-E965-48BD-BFC5-2F128CB3DE68}">
      <dgm:prSet phldrT="[Text]"/>
      <dgm:spPr/>
      <dgm:t>
        <a:bodyPr/>
        <a:lstStyle/>
        <a:p>
          <a:r>
            <a:rPr lang="en-US" dirty="0"/>
            <a:t>Summary of Action</a:t>
          </a:r>
        </a:p>
      </dgm:t>
    </dgm:pt>
    <dgm:pt modelId="{D165CD37-496B-4D23-B788-EA82FC06A30C}" type="parTrans" cxnId="{C40B2F1F-38FF-446D-A916-36941A777709}">
      <dgm:prSet/>
      <dgm:spPr/>
      <dgm:t>
        <a:bodyPr/>
        <a:lstStyle/>
        <a:p>
          <a:endParaRPr lang="en-US"/>
        </a:p>
      </dgm:t>
    </dgm:pt>
    <dgm:pt modelId="{ED4B03BB-F81C-49C2-9C23-96A9B9DD4B12}" type="sibTrans" cxnId="{C40B2F1F-38FF-446D-A916-36941A777709}">
      <dgm:prSet/>
      <dgm:spPr/>
      <dgm:t>
        <a:bodyPr/>
        <a:lstStyle/>
        <a:p>
          <a:endParaRPr lang="en-US"/>
        </a:p>
      </dgm:t>
    </dgm:pt>
    <dgm:pt modelId="{8309506D-AB1D-461E-8063-7130DC125E47}">
      <dgm:prSet phldrT="[Text]"/>
      <dgm:spPr/>
      <dgm:t>
        <a:bodyPr/>
        <a:lstStyle/>
        <a:p>
          <a:r>
            <a:rPr lang="en-US" dirty="0"/>
            <a:t>Statement with key messages</a:t>
          </a:r>
        </a:p>
      </dgm:t>
    </dgm:pt>
    <dgm:pt modelId="{C0448D66-06E3-4E03-9D3B-8F792E8B9C74}" type="parTrans" cxnId="{AC160790-0611-4A24-BDEC-C4C8716D77C8}">
      <dgm:prSet/>
      <dgm:spPr/>
      <dgm:t>
        <a:bodyPr/>
        <a:lstStyle/>
        <a:p>
          <a:endParaRPr lang="en-US"/>
        </a:p>
      </dgm:t>
    </dgm:pt>
    <dgm:pt modelId="{C86C611F-C98D-48C1-9180-177D9D9A6890}" type="sibTrans" cxnId="{AC160790-0611-4A24-BDEC-C4C8716D77C8}">
      <dgm:prSet/>
      <dgm:spPr/>
      <dgm:t>
        <a:bodyPr/>
        <a:lstStyle/>
        <a:p>
          <a:endParaRPr lang="en-US"/>
        </a:p>
      </dgm:t>
    </dgm:pt>
    <dgm:pt modelId="{FCFC0276-5C4B-4FEC-B869-04584A2FCAE9}">
      <dgm:prSet phldrT="[Text]"/>
      <dgm:spPr/>
      <dgm:t>
        <a:bodyPr/>
        <a:lstStyle/>
        <a:p>
          <a:r>
            <a:rPr lang="en-US" dirty="0"/>
            <a:t>Stakeholders</a:t>
          </a:r>
        </a:p>
      </dgm:t>
    </dgm:pt>
    <dgm:pt modelId="{781F24E6-95C9-442D-BDA7-A65F288CAC5F}" type="parTrans" cxnId="{758C5CB1-714E-455E-9A38-16B82C984408}">
      <dgm:prSet/>
      <dgm:spPr/>
      <dgm:t>
        <a:bodyPr/>
        <a:lstStyle/>
        <a:p>
          <a:endParaRPr lang="en-US"/>
        </a:p>
      </dgm:t>
    </dgm:pt>
    <dgm:pt modelId="{85FEF61C-D392-44D5-87DC-287253B41EC5}" type="sibTrans" cxnId="{758C5CB1-714E-455E-9A38-16B82C984408}">
      <dgm:prSet/>
      <dgm:spPr/>
      <dgm:t>
        <a:bodyPr/>
        <a:lstStyle/>
        <a:p>
          <a:endParaRPr lang="en-US"/>
        </a:p>
      </dgm:t>
    </dgm:pt>
    <dgm:pt modelId="{86DDA733-0214-483A-AD79-E7FA790C7724}">
      <dgm:prSet phldrT="[Text]"/>
      <dgm:spPr/>
      <dgm:t>
        <a:bodyPr/>
        <a:lstStyle/>
        <a:p>
          <a:r>
            <a:rPr lang="en-US" dirty="0"/>
            <a:t>Schedule</a:t>
          </a:r>
        </a:p>
      </dgm:t>
    </dgm:pt>
    <dgm:pt modelId="{B7266EE8-ABFF-4341-B029-1A47D60725DD}" type="parTrans" cxnId="{BCA24D8A-4378-4373-A78A-8F131147CC09}">
      <dgm:prSet/>
      <dgm:spPr/>
      <dgm:t>
        <a:bodyPr/>
        <a:lstStyle/>
        <a:p>
          <a:endParaRPr lang="en-US"/>
        </a:p>
      </dgm:t>
    </dgm:pt>
    <dgm:pt modelId="{EA3451C1-2A9C-4650-A3EA-F8852B263838}" type="sibTrans" cxnId="{BCA24D8A-4378-4373-A78A-8F131147CC09}">
      <dgm:prSet/>
      <dgm:spPr/>
      <dgm:t>
        <a:bodyPr/>
        <a:lstStyle/>
        <a:p>
          <a:endParaRPr lang="en-US"/>
        </a:p>
      </dgm:t>
    </dgm:pt>
    <dgm:pt modelId="{A7A4E791-F6A9-4567-85ED-5FE63600A7C4}">
      <dgm:prSet phldrT="[Text]"/>
      <dgm:spPr/>
      <dgm:t>
        <a:bodyPr/>
        <a:lstStyle/>
        <a:p>
          <a:r>
            <a:rPr lang="en-US" dirty="0"/>
            <a:t>Materials</a:t>
          </a:r>
        </a:p>
      </dgm:t>
    </dgm:pt>
    <dgm:pt modelId="{EA66A8E3-9730-488D-98E5-2ADC1A5D3D3C}" type="parTrans" cxnId="{627578D7-68E0-4ADC-B94B-01D47AB84986}">
      <dgm:prSet/>
      <dgm:spPr/>
      <dgm:t>
        <a:bodyPr/>
        <a:lstStyle/>
        <a:p>
          <a:endParaRPr lang="en-US"/>
        </a:p>
      </dgm:t>
    </dgm:pt>
    <dgm:pt modelId="{50EEF09E-E72B-46D0-B5DC-2A182D4E7B97}" type="sibTrans" cxnId="{627578D7-68E0-4ADC-B94B-01D47AB84986}">
      <dgm:prSet/>
      <dgm:spPr/>
      <dgm:t>
        <a:bodyPr/>
        <a:lstStyle/>
        <a:p>
          <a:endParaRPr lang="en-US"/>
        </a:p>
      </dgm:t>
    </dgm:pt>
    <dgm:pt modelId="{08B9825C-0909-4A5E-994F-48ED18E50327}">
      <dgm:prSet phldrT="[Text]"/>
      <dgm:spPr/>
      <dgm:t>
        <a:bodyPr/>
        <a:lstStyle/>
        <a:p>
          <a:r>
            <a:rPr lang="en-US" dirty="0"/>
            <a:t>Roles</a:t>
          </a:r>
        </a:p>
      </dgm:t>
    </dgm:pt>
    <dgm:pt modelId="{25FF69D9-6B09-42F3-82B8-CD0FA036AE33}" type="parTrans" cxnId="{F662DB65-2BA2-48DB-9C35-A67347B3F103}">
      <dgm:prSet/>
      <dgm:spPr/>
      <dgm:t>
        <a:bodyPr/>
        <a:lstStyle/>
        <a:p>
          <a:endParaRPr lang="en-US"/>
        </a:p>
      </dgm:t>
    </dgm:pt>
    <dgm:pt modelId="{03ED2C7F-C27F-4CF6-AE22-177D999CD1F9}" type="sibTrans" cxnId="{F662DB65-2BA2-48DB-9C35-A67347B3F103}">
      <dgm:prSet/>
      <dgm:spPr/>
      <dgm:t>
        <a:bodyPr/>
        <a:lstStyle/>
        <a:p>
          <a:endParaRPr lang="en-US"/>
        </a:p>
      </dgm:t>
    </dgm:pt>
    <dgm:pt modelId="{324EFD91-D5AE-4392-B252-24813D804D2A}" type="pres">
      <dgm:prSet presAssocID="{D8C6A17F-A8F7-4AE2-9E4A-6D1634BC606B}" presName="diagram" presStyleCnt="0">
        <dgm:presLayoutVars>
          <dgm:dir/>
          <dgm:resizeHandles val="exact"/>
        </dgm:presLayoutVars>
      </dgm:prSet>
      <dgm:spPr/>
    </dgm:pt>
    <dgm:pt modelId="{4C193F2F-7EE0-4B08-80D8-35F3B6A0ADAC}" type="pres">
      <dgm:prSet presAssocID="{3CDE093A-E965-48BD-BFC5-2F128CB3DE68}" presName="node" presStyleLbl="node1" presStyleIdx="0" presStyleCnt="6">
        <dgm:presLayoutVars>
          <dgm:bulletEnabled val="1"/>
        </dgm:presLayoutVars>
      </dgm:prSet>
      <dgm:spPr/>
    </dgm:pt>
    <dgm:pt modelId="{1C6A59A3-5570-40D6-B209-23C53FF1DC59}" type="pres">
      <dgm:prSet presAssocID="{ED4B03BB-F81C-49C2-9C23-96A9B9DD4B12}" presName="sibTrans" presStyleCnt="0"/>
      <dgm:spPr/>
    </dgm:pt>
    <dgm:pt modelId="{141E3CF8-A402-4B31-9EE3-7B916A92C70D}" type="pres">
      <dgm:prSet presAssocID="{8309506D-AB1D-461E-8063-7130DC125E47}" presName="node" presStyleLbl="node1" presStyleIdx="1" presStyleCnt="6">
        <dgm:presLayoutVars>
          <dgm:bulletEnabled val="1"/>
        </dgm:presLayoutVars>
      </dgm:prSet>
      <dgm:spPr/>
    </dgm:pt>
    <dgm:pt modelId="{7BFB9CC7-66D2-4835-9585-47FF27EEC61E}" type="pres">
      <dgm:prSet presAssocID="{C86C611F-C98D-48C1-9180-177D9D9A6890}" presName="sibTrans" presStyleCnt="0"/>
      <dgm:spPr/>
    </dgm:pt>
    <dgm:pt modelId="{F190AEAC-B92C-4625-9AAB-31A2E19B5037}" type="pres">
      <dgm:prSet presAssocID="{FCFC0276-5C4B-4FEC-B869-04584A2FCAE9}" presName="node" presStyleLbl="node1" presStyleIdx="2" presStyleCnt="6">
        <dgm:presLayoutVars>
          <dgm:bulletEnabled val="1"/>
        </dgm:presLayoutVars>
      </dgm:prSet>
      <dgm:spPr/>
    </dgm:pt>
    <dgm:pt modelId="{683C813F-ABED-4393-B847-41A9E8857AB3}" type="pres">
      <dgm:prSet presAssocID="{85FEF61C-D392-44D5-87DC-287253B41EC5}" presName="sibTrans" presStyleCnt="0"/>
      <dgm:spPr/>
    </dgm:pt>
    <dgm:pt modelId="{F68FB9D8-6625-4262-A75E-D327449ABBBE}" type="pres">
      <dgm:prSet presAssocID="{86DDA733-0214-483A-AD79-E7FA790C7724}" presName="node" presStyleLbl="node1" presStyleIdx="3" presStyleCnt="6">
        <dgm:presLayoutVars>
          <dgm:bulletEnabled val="1"/>
        </dgm:presLayoutVars>
      </dgm:prSet>
      <dgm:spPr/>
    </dgm:pt>
    <dgm:pt modelId="{2B68E2EA-71F2-42E8-9243-C22D4C3E94CD}" type="pres">
      <dgm:prSet presAssocID="{EA3451C1-2A9C-4650-A3EA-F8852B263838}" presName="sibTrans" presStyleCnt="0"/>
      <dgm:spPr/>
    </dgm:pt>
    <dgm:pt modelId="{8FC4A623-AF83-4B6A-8B34-6F71C1F1419E}" type="pres">
      <dgm:prSet presAssocID="{A7A4E791-F6A9-4567-85ED-5FE63600A7C4}" presName="node" presStyleLbl="node1" presStyleIdx="4" presStyleCnt="6">
        <dgm:presLayoutVars>
          <dgm:bulletEnabled val="1"/>
        </dgm:presLayoutVars>
      </dgm:prSet>
      <dgm:spPr/>
    </dgm:pt>
    <dgm:pt modelId="{5EC0365E-43D7-43FE-9EC6-E891A445305E}" type="pres">
      <dgm:prSet presAssocID="{50EEF09E-E72B-46D0-B5DC-2A182D4E7B97}" presName="sibTrans" presStyleCnt="0"/>
      <dgm:spPr/>
    </dgm:pt>
    <dgm:pt modelId="{55275662-94E4-4657-8418-7B4DCC396D94}" type="pres">
      <dgm:prSet presAssocID="{08B9825C-0909-4A5E-994F-48ED18E50327}" presName="node" presStyleLbl="node1" presStyleIdx="5" presStyleCnt="6">
        <dgm:presLayoutVars>
          <dgm:bulletEnabled val="1"/>
        </dgm:presLayoutVars>
      </dgm:prSet>
      <dgm:spPr/>
    </dgm:pt>
  </dgm:ptLst>
  <dgm:cxnLst>
    <dgm:cxn modelId="{F0278D13-8F6A-42D6-BCE3-367432EB412A}" type="presOf" srcId="{3CDE093A-E965-48BD-BFC5-2F128CB3DE68}" destId="{4C193F2F-7EE0-4B08-80D8-35F3B6A0ADAC}" srcOrd="0" destOrd="0" presId="urn:microsoft.com/office/officeart/2005/8/layout/default"/>
    <dgm:cxn modelId="{C40B2F1F-38FF-446D-A916-36941A777709}" srcId="{D8C6A17F-A8F7-4AE2-9E4A-6D1634BC606B}" destId="{3CDE093A-E965-48BD-BFC5-2F128CB3DE68}" srcOrd="0" destOrd="0" parTransId="{D165CD37-496B-4D23-B788-EA82FC06A30C}" sibTransId="{ED4B03BB-F81C-49C2-9C23-96A9B9DD4B12}"/>
    <dgm:cxn modelId="{21A0C125-4ABE-4E52-90F0-C364AC9ABE38}" type="presOf" srcId="{FCFC0276-5C4B-4FEC-B869-04584A2FCAE9}" destId="{F190AEAC-B92C-4625-9AAB-31A2E19B5037}" srcOrd="0" destOrd="0" presId="urn:microsoft.com/office/officeart/2005/8/layout/default"/>
    <dgm:cxn modelId="{F662DB65-2BA2-48DB-9C35-A67347B3F103}" srcId="{D8C6A17F-A8F7-4AE2-9E4A-6D1634BC606B}" destId="{08B9825C-0909-4A5E-994F-48ED18E50327}" srcOrd="5" destOrd="0" parTransId="{25FF69D9-6B09-42F3-82B8-CD0FA036AE33}" sibTransId="{03ED2C7F-C27F-4CF6-AE22-177D999CD1F9}"/>
    <dgm:cxn modelId="{E6892547-CD8D-4911-9B74-AC753AB4E8EE}" type="presOf" srcId="{08B9825C-0909-4A5E-994F-48ED18E50327}" destId="{55275662-94E4-4657-8418-7B4DCC396D94}" srcOrd="0" destOrd="0" presId="urn:microsoft.com/office/officeart/2005/8/layout/default"/>
    <dgm:cxn modelId="{8B1EC55A-A929-4F0D-8FE8-AF6A5119C395}" type="presOf" srcId="{D8C6A17F-A8F7-4AE2-9E4A-6D1634BC606B}" destId="{324EFD91-D5AE-4392-B252-24813D804D2A}" srcOrd="0" destOrd="0" presId="urn:microsoft.com/office/officeart/2005/8/layout/default"/>
    <dgm:cxn modelId="{BCA24D8A-4378-4373-A78A-8F131147CC09}" srcId="{D8C6A17F-A8F7-4AE2-9E4A-6D1634BC606B}" destId="{86DDA733-0214-483A-AD79-E7FA790C7724}" srcOrd="3" destOrd="0" parTransId="{B7266EE8-ABFF-4341-B029-1A47D60725DD}" sibTransId="{EA3451C1-2A9C-4650-A3EA-F8852B263838}"/>
    <dgm:cxn modelId="{0E9C0090-CA98-479C-BD80-2C19F27A4AC5}" type="presOf" srcId="{8309506D-AB1D-461E-8063-7130DC125E47}" destId="{141E3CF8-A402-4B31-9EE3-7B916A92C70D}" srcOrd="0" destOrd="0" presId="urn:microsoft.com/office/officeart/2005/8/layout/default"/>
    <dgm:cxn modelId="{AC160790-0611-4A24-BDEC-C4C8716D77C8}" srcId="{D8C6A17F-A8F7-4AE2-9E4A-6D1634BC606B}" destId="{8309506D-AB1D-461E-8063-7130DC125E47}" srcOrd="1" destOrd="0" parTransId="{C0448D66-06E3-4E03-9D3B-8F792E8B9C74}" sibTransId="{C86C611F-C98D-48C1-9180-177D9D9A6890}"/>
    <dgm:cxn modelId="{AC8F41A9-EFBD-45BF-A8AE-702FEC51BCBC}" type="presOf" srcId="{A7A4E791-F6A9-4567-85ED-5FE63600A7C4}" destId="{8FC4A623-AF83-4B6A-8B34-6F71C1F1419E}" srcOrd="0" destOrd="0" presId="urn:microsoft.com/office/officeart/2005/8/layout/default"/>
    <dgm:cxn modelId="{758C5CB1-714E-455E-9A38-16B82C984408}" srcId="{D8C6A17F-A8F7-4AE2-9E4A-6D1634BC606B}" destId="{FCFC0276-5C4B-4FEC-B869-04584A2FCAE9}" srcOrd="2" destOrd="0" parTransId="{781F24E6-95C9-442D-BDA7-A65F288CAC5F}" sibTransId="{85FEF61C-D392-44D5-87DC-287253B41EC5}"/>
    <dgm:cxn modelId="{627578D7-68E0-4ADC-B94B-01D47AB84986}" srcId="{D8C6A17F-A8F7-4AE2-9E4A-6D1634BC606B}" destId="{A7A4E791-F6A9-4567-85ED-5FE63600A7C4}" srcOrd="4" destOrd="0" parTransId="{EA66A8E3-9730-488D-98E5-2ADC1A5D3D3C}" sibTransId="{50EEF09E-E72B-46D0-B5DC-2A182D4E7B97}"/>
    <dgm:cxn modelId="{794AA2FA-8272-4AFA-AACF-C9E7B609D00A}" type="presOf" srcId="{86DDA733-0214-483A-AD79-E7FA790C7724}" destId="{F68FB9D8-6625-4262-A75E-D327449ABBBE}" srcOrd="0" destOrd="0" presId="urn:microsoft.com/office/officeart/2005/8/layout/default"/>
    <dgm:cxn modelId="{A544BE96-44DE-44B7-A1ED-513BE089C2F1}" type="presParOf" srcId="{324EFD91-D5AE-4392-B252-24813D804D2A}" destId="{4C193F2F-7EE0-4B08-80D8-35F3B6A0ADAC}" srcOrd="0" destOrd="0" presId="urn:microsoft.com/office/officeart/2005/8/layout/default"/>
    <dgm:cxn modelId="{A3D2ADC5-444A-4790-8133-2AFF55C34DA1}" type="presParOf" srcId="{324EFD91-D5AE-4392-B252-24813D804D2A}" destId="{1C6A59A3-5570-40D6-B209-23C53FF1DC59}" srcOrd="1" destOrd="0" presId="urn:microsoft.com/office/officeart/2005/8/layout/default"/>
    <dgm:cxn modelId="{66ED7A64-4A79-4CCC-B2AB-DD68596EB9FE}" type="presParOf" srcId="{324EFD91-D5AE-4392-B252-24813D804D2A}" destId="{141E3CF8-A402-4B31-9EE3-7B916A92C70D}" srcOrd="2" destOrd="0" presId="urn:microsoft.com/office/officeart/2005/8/layout/default"/>
    <dgm:cxn modelId="{0945D951-52B2-4904-A36F-64A7DFB70711}" type="presParOf" srcId="{324EFD91-D5AE-4392-B252-24813D804D2A}" destId="{7BFB9CC7-66D2-4835-9585-47FF27EEC61E}" srcOrd="3" destOrd="0" presId="urn:microsoft.com/office/officeart/2005/8/layout/default"/>
    <dgm:cxn modelId="{42551D30-15B9-485A-85A8-B12D83F75F01}" type="presParOf" srcId="{324EFD91-D5AE-4392-B252-24813D804D2A}" destId="{F190AEAC-B92C-4625-9AAB-31A2E19B5037}" srcOrd="4" destOrd="0" presId="urn:microsoft.com/office/officeart/2005/8/layout/default"/>
    <dgm:cxn modelId="{14F56B46-76B3-45CC-840B-0AE5D2A78230}" type="presParOf" srcId="{324EFD91-D5AE-4392-B252-24813D804D2A}" destId="{683C813F-ABED-4393-B847-41A9E8857AB3}" srcOrd="5" destOrd="0" presId="urn:microsoft.com/office/officeart/2005/8/layout/default"/>
    <dgm:cxn modelId="{987829D0-F3A0-43AC-B866-837F3D8E5E42}" type="presParOf" srcId="{324EFD91-D5AE-4392-B252-24813D804D2A}" destId="{F68FB9D8-6625-4262-A75E-D327449ABBBE}" srcOrd="6" destOrd="0" presId="urn:microsoft.com/office/officeart/2005/8/layout/default"/>
    <dgm:cxn modelId="{606E3146-30DD-4B2B-90EE-5579CADAA481}" type="presParOf" srcId="{324EFD91-D5AE-4392-B252-24813D804D2A}" destId="{2B68E2EA-71F2-42E8-9243-C22D4C3E94CD}" srcOrd="7" destOrd="0" presId="urn:microsoft.com/office/officeart/2005/8/layout/default"/>
    <dgm:cxn modelId="{C0671CCD-F755-4E39-A8C1-4B34A6ECBC2B}" type="presParOf" srcId="{324EFD91-D5AE-4392-B252-24813D804D2A}" destId="{8FC4A623-AF83-4B6A-8B34-6F71C1F1419E}" srcOrd="8" destOrd="0" presId="urn:microsoft.com/office/officeart/2005/8/layout/default"/>
    <dgm:cxn modelId="{63E2371A-0934-42E3-8412-20A874AD50C3}" type="presParOf" srcId="{324EFD91-D5AE-4392-B252-24813D804D2A}" destId="{5EC0365E-43D7-43FE-9EC6-E891A445305E}" srcOrd="9" destOrd="0" presId="urn:microsoft.com/office/officeart/2005/8/layout/default"/>
    <dgm:cxn modelId="{1BBECE17-D837-4A1B-AECE-AEFD2B1EAC3E}" type="presParOf" srcId="{324EFD91-D5AE-4392-B252-24813D804D2A}" destId="{55275662-94E4-4657-8418-7B4DCC396D9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E9DBC5-DE0D-4AFF-A26F-88FE3CEC173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D2C57E1-8E9D-4309-84AB-C5AC006663C0}">
      <dgm:prSet phldrT="[Text]"/>
      <dgm:spPr/>
      <dgm:t>
        <a:bodyPr/>
        <a:lstStyle/>
        <a:p>
          <a:r>
            <a:rPr lang="en-US" dirty="0">
              <a:solidFill>
                <a:schemeClr val="tx1"/>
              </a:solidFill>
            </a:rPr>
            <a:t>What are you planning to do? </a:t>
          </a:r>
        </a:p>
      </dgm:t>
    </dgm:pt>
    <dgm:pt modelId="{A54F22B2-1A69-470A-88FF-DDA239AFFCCA}" type="parTrans" cxnId="{5D48A8AE-0528-45BC-A48D-722169CB5A6B}">
      <dgm:prSet/>
      <dgm:spPr/>
      <dgm:t>
        <a:bodyPr/>
        <a:lstStyle/>
        <a:p>
          <a:endParaRPr lang="en-US">
            <a:solidFill>
              <a:schemeClr val="tx1"/>
            </a:solidFill>
          </a:endParaRPr>
        </a:p>
      </dgm:t>
    </dgm:pt>
    <dgm:pt modelId="{77AD0F96-003D-43EC-BBB0-5110A6A943E7}" type="sibTrans" cxnId="{5D48A8AE-0528-45BC-A48D-722169CB5A6B}">
      <dgm:prSet/>
      <dgm:spPr/>
      <dgm:t>
        <a:bodyPr/>
        <a:lstStyle/>
        <a:p>
          <a:endParaRPr lang="en-US">
            <a:solidFill>
              <a:schemeClr val="tx1"/>
            </a:solidFill>
          </a:endParaRPr>
        </a:p>
      </dgm:t>
    </dgm:pt>
    <dgm:pt modelId="{2A0FE2BC-5A3A-4FE8-A83B-B342A97E8936}">
      <dgm:prSet phldrT="[Text]"/>
      <dgm:spPr/>
      <dgm:t>
        <a:bodyPr/>
        <a:lstStyle/>
        <a:p>
          <a:r>
            <a:rPr lang="en-US" dirty="0">
              <a:solidFill>
                <a:schemeClr val="tx1"/>
              </a:solidFill>
            </a:rPr>
            <a:t>Why are you proposing this?</a:t>
          </a:r>
        </a:p>
      </dgm:t>
    </dgm:pt>
    <dgm:pt modelId="{FBB50B11-58EC-4B1F-8B91-3DF24BC3B225}" type="parTrans" cxnId="{AD6B8600-61B1-425D-BC87-9037A0F29E72}">
      <dgm:prSet/>
      <dgm:spPr/>
      <dgm:t>
        <a:bodyPr/>
        <a:lstStyle/>
        <a:p>
          <a:endParaRPr lang="en-US">
            <a:solidFill>
              <a:schemeClr val="tx1"/>
            </a:solidFill>
          </a:endParaRPr>
        </a:p>
      </dgm:t>
    </dgm:pt>
    <dgm:pt modelId="{555B80F1-D0D6-4139-94F5-CB397AE78B58}" type="sibTrans" cxnId="{AD6B8600-61B1-425D-BC87-9037A0F29E72}">
      <dgm:prSet/>
      <dgm:spPr/>
      <dgm:t>
        <a:bodyPr/>
        <a:lstStyle/>
        <a:p>
          <a:endParaRPr lang="en-US">
            <a:solidFill>
              <a:schemeClr val="tx1"/>
            </a:solidFill>
          </a:endParaRPr>
        </a:p>
      </dgm:t>
    </dgm:pt>
    <dgm:pt modelId="{BB9C6E78-9FB4-40DD-A9C4-504A0DFE0D6E}">
      <dgm:prSet phldrT="[Text]"/>
      <dgm:spPr/>
      <dgm:t>
        <a:bodyPr/>
        <a:lstStyle/>
        <a:p>
          <a:r>
            <a:rPr lang="en-US" dirty="0">
              <a:solidFill>
                <a:schemeClr val="tx1"/>
              </a:solidFill>
            </a:rPr>
            <a:t>What effect will it have? </a:t>
          </a:r>
        </a:p>
      </dgm:t>
    </dgm:pt>
    <dgm:pt modelId="{3CD6418D-5712-4165-A24D-B088B65B11BC}" type="parTrans" cxnId="{B1C23CA2-CA78-44BF-8AD1-E2905077FE34}">
      <dgm:prSet/>
      <dgm:spPr/>
      <dgm:t>
        <a:bodyPr/>
        <a:lstStyle/>
        <a:p>
          <a:endParaRPr lang="en-US">
            <a:solidFill>
              <a:schemeClr val="tx1"/>
            </a:solidFill>
          </a:endParaRPr>
        </a:p>
      </dgm:t>
    </dgm:pt>
    <dgm:pt modelId="{ACE1905F-A4E8-4238-9E07-2CA87D6B26D8}" type="sibTrans" cxnId="{B1C23CA2-CA78-44BF-8AD1-E2905077FE34}">
      <dgm:prSet/>
      <dgm:spPr/>
      <dgm:t>
        <a:bodyPr/>
        <a:lstStyle/>
        <a:p>
          <a:endParaRPr lang="en-US">
            <a:solidFill>
              <a:schemeClr val="tx1"/>
            </a:solidFill>
          </a:endParaRPr>
        </a:p>
      </dgm:t>
    </dgm:pt>
    <dgm:pt modelId="{793A299B-F2EC-4967-85E9-4CF72BE64109}">
      <dgm:prSet phldrT="[Text]"/>
      <dgm:spPr/>
      <dgm:t>
        <a:bodyPr/>
        <a:lstStyle/>
        <a:p>
          <a:r>
            <a:rPr lang="en-US">
              <a:solidFill>
                <a:schemeClr val="tx1"/>
              </a:solidFill>
            </a:rPr>
            <a:t>Who will it affect?</a:t>
          </a:r>
          <a:endParaRPr lang="en-US" dirty="0">
            <a:solidFill>
              <a:schemeClr val="tx1"/>
            </a:solidFill>
          </a:endParaRPr>
        </a:p>
      </dgm:t>
    </dgm:pt>
    <dgm:pt modelId="{C3972A10-94A9-4ABE-B96C-D7AB6F026578}" type="parTrans" cxnId="{D52D476F-F802-4375-AD02-61DE487B53F3}">
      <dgm:prSet/>
      <dgm:spPr/>
      <dgm:t>
        <a:bodyPr/>
        <a:lstStyle/>
        <a:p>
          <a:endParaRPr lang="en-US">
            <a:solidFill>
              <a:schemeClr val="tx1"/>
            </a:solidFill>
          </a:endParaRPr>
        </a:p>
      </dgm:t>
    </dgm:pt>
    <dgm:pt modelId="{922252E3-07D3-4911-86EE-77CE6251F78B}" type="sibTrans" cxnId="{D52D476F-F802-4375-AD02-61DE487B53F3}">
      <dgm:prSet/>
      <dgm:spPr/>
      <dgm:t>
        <a:bodyPr/>
        <a:lstStyle/>
        <a:p>
          <a:endParaRPr lang="en-US">
            <a:solidFill>
              <a:schemeClr val="tx1"/>
            </a:solidFill>
          </a:endParaRPr>
        </a:p>
      </dgm:t>
    </dgm:pt>
    <dgm:pt modelId="{C1F1DEFC-2D72-4F30-9210-D1DCEBBA2064}">
      <dgm:prSet phldrT="[Text]"/>
      <dgm:spPr/>
      <dgm:t>
        <a:bodyPr/>
        <a:lstStyle/>
        <a:p>
          <a:r>
            <a:rPr lang="en-US" dirty="0">
              <a:solidFill>
                <a:schemeClr val="tx1"/>
              </a:solidFill>
            </a:rPr>
            <a:t>How much will it cost/save?</a:t>
          </a:r>
        </a:p>
      </dgm:t>
    </dgm:pt>
    <dgm:pt modelId="{4D961DDC-C27F-488F-A90D-95D122FEB0D7}" type="parTrans" cxnId="{4CA0193F-3BC0-4DF3-935C-4AB8C7BC4287}">
      <dgm:prSet/>
      <dgm:spPr/>
      <dgm:t>
        <a:bodyPr/>
        <a:lstStyle/>
        <a:p>
          <a:endParaRPr lang="en-US">
            <a:solidFill>
              <a:schemeClr val="tx1"/>
            </a:solidFill>
          </a:endParaRPr>
        </a:p>
      </dgm:t>
    </dgm:pt>
    <dgm:pt modelId="{0ECC29AC-C5E7-48B5-A4F1-0DA4ACE245AC}" type="sibTrans" cxnId="{4CA0193F-3BC0-4DF3-935C-4AB8C7BC4287}">
      <dgm:prSet/>
      <dgm:spPr/>
      <dgm:t>
        <a:bodyPr/>
        <a:lstStyle/>
        <a:p>
          <a:endParaRPr lang="en-US">
            <a:solidFill>
              <a:schemeClr val="tx1"/>
            </a:solidFill>
          </a:endParaRPr>
        </a:p>
      </dgm:t>
    </dgm:pt>
    <dgm:pt modelId="{5DA4ED27-2DB5-48E0-9752-DCC8B3B153B2}">
      <dgm:prSet phldrT="[Text]"/>
      <dgm:spPr/>
      <dgm:t>
        <a:bodyPr/>
        <a:lstStyle/>
        <a:p>
          <a:r>
            <a:rPr lang="en-US" dirty="0">
              <a:solidFill>
                <a:schemeClr val="tx1"/>
              </a:solidFill>
            </a:rPr>
            <a:t>How long will it take?</a:t>
          </a:r>
        </a:p>
      </dgm:t>
    </dgm:pt>
    <dgm:pt modelId="{8A3CD7DD-D05C-42A6-BDD5-4D9CE49CDEAF}" type="parTrans" cxnId="{9A3AB476-CFAB-45F4-A5AB-E2405BBFA736}">
      <dgm:prSet/>
      <dgm:spPr/>
      <dgm:t>
        <a:bodyPr/>
        <a:lstStyle/>
        <a:p>
          <a:endParaRPr lang="en-US">
            <a:solidFill>
              <a:schemeClr val="tx1"/>
            </a:solidFill>
          </a:endParaRPr>
        </a:p>
      </dgm:t>
    </dgm:pt>
    <dgm:pt modelId="{186684C8-4744-49F1-991F-EEE4A37F9A4F}" type="sibTrans" cxnId="{9A3AB476-CFAB-45F4-A5AB-E2405BBFA736}">
      <dgm:prSet/>
      <dgm:spPr/>
      <dgm:t>
        <a:bodyPr/>
        <a:lstStyle/>
        <a:p>
          <a:endParaRPr lang="en-US">
            <a:solidFill>
              <a:schemeClr val="tx1"/>
            </a:solidFill>
          </a:endParaRPr>
        </a:p>
      </dgm:t>
    </dgm:pt>
    <dgm:pt modelId="{F3EA3424-404A-48FC-B362-4B6AD8A4BA05}" type="pres">
      <dgm:prSet presAssocID="{CAE9DBC5-DE0D-4AFF-A26F-88FE3CEC173B}" presName="Name0" presStyleCnt="0">
        <dgm:presLayoutVars>
          <dgm:chMax/>
          <dgm:chPref/>
          <dgm:dir/>
          <dgm:animLvl val="lvl"/>
        </dgm:presLayoutVars>
      </dgm:prSet>
      <dgm:spPr/>
    </dgm:pt>
    <dgm:pt modelId="{38967BFD-47DA-460A-B1E0-6E8573A4A02B}" type="pres">
      <dgm:prSet presAssocID="{3D2C57E1-8E9D-4309-84AB-C5AC006663C0}" presName="composite" presStyleCnt="0"/>
      <dgm:spPr/>
    </dgm:pt>
    <dgm:pt modelId="{E473E92D-0E44-44E1-890B-9410E8A2BD1B}" type="pres">
      <dgm:prSet presAssocID="{3D2C57E1-8E9D-4309-84AB-C5AC006663C0}" presName="Parent1" presStyleLbl="node1" presStyleIdx="0" presStyleCnt="6">
        <dgm:presLayoutVars>
          <dgm:chMax val="1"/>
          <dgm:chPref val="1"/>
          <dgm:bulletEnabled val="1"/>
        </dgm:presLayoutVars>
      </dgm:prSet>
      <dgm:spPr/>
    </dgm:pt>
    <dgm:pt modelId="{6CE7396F-93DB-4EB5-A143-4480B5266D5D}" type="pres">
      <dgm:prSet presAssocID="{3D2C57E1-8E9D-4309-84AB-C5AC006663C0}" presName="Childtext1" presStyleLbl="revTx" presStyleIdx="0" presStyleCnt="3" custScaleX="79783" custLinFactNeighborX="-1676" custLinFactNeighborY="383">
        <dgm:presLayoutVars>
          <dgm:chMax val="0"/>
          <dgm:chPref val="0"/>
          <dgm:bulletEnabled val="1"/>
        </dgm:presLayoutVars>
      </dgm:prSet>
      <dgm:spPr/>
    </dgm:pt>
    <dgm:pt modelId="{57625572-4AF3-4D0C-A794-D9BA3EBF4CA9}" type="pres">
      <dgm:prSet presAssocID="{3D2C57E1-8E9D-4309-84AB-C5AC006663C0}" presName="BalanceSpacing" presStyleCnt="0"/>
      <dgm:spPr/>
    </dgm:pt>
    <dgm:pt modelId="{27B7B22E-9053-415F-8CE0-BB029771077B}" type="pres">
      <dgm:prSet presAssocID="{3D2C57E1-8E9D-4309-84AB-C5AC006663C0}" presName="BalanceSpacing1" presStyleCnt="0"/>
      <dgm:spPr/>
    </dgm:pt>
    <dgm:pt modelId="{4F2FA2C9-1ACF-46C1-98EB-39775A579554}" type="pres">
      <dgm:prSet presAssocID="{77AD0F96-003D-43EC-BBB0-5110A6A943E7}" presName="Accent1Text" presStyleLbl="node1" presStyleIdx="1" presStyleCnt="6"/>
      <dgm:spPr/>
    </dgm:pt>
    <dgm:pt modelId="{D7CE457A-8625-452A-A1D7-491B76F21A58}" type="pres">
      <dgm:prSet presAssocID="{77AD0F96-003D-43EC-BBB0-5110A6A943E7}" presName="spaceBetweenRectangles" presStyleCnt="0"/>
      <dgm:spPr/>
    </dgm:pt>
    <dgm:pt modelId="{0C67A5C2-3437-438A-A83E-8D57BE55CAB9}" type="pres">
      <dgm:prSet presAssocID="{BB9C6E78-9FB4-40DD-A9C4-504A0DFE0D6E}" presName="composite" presStyleCnt="0"/>
      <dgm:spPr/>
    </dgm:pt>
    <dgm:pt modelId="{25C9A763-75D1-4CDE-AF57-D4605D6E785D}" type="pres">
      <dgm:prSet presAssocID="{BB9C6E78-9FB4-40DD-A9C4-504A0DFE0D6E}" presName="Parent1" presStyleLbl="node1" presStyleIdx="2" presStyleCnt="6" custLinFactNeighborX="-1391" custLinFactNeighborY="1951">
        <dgm:presLayoutVars>
          <dgm:chMax val="1"/>
          <dgm:chPref val="1"/>
          <dgm:bulletEnabled val="1"/>
        </dgm:presLayoutVars>
      </dgm:prSet>
      <dgm:spPr/>
    </dgm:pt>
    <dgm:pt modelId="{6AB4F600-918A-4319-9AC5-0AB68ECC8532}" type="pres">
      <dgm:prSet presAssocID="{BB9C6E78-9FB4-40DD-A9C4-504A0DFE0D6E}" presName="Childtext1" presStyleLbl="revTx" presStyleIdx="1" presStyleCnt="3" custScaleX="77169" custLinFactNeighborX="-4092" custLinFactNeighborY="3228">
        <dgm:presLayoutVars>
          <dgm:chMax val="0"/>
          <dgm:chPref val="0"/>
          <dgm:bulletEnabled val="1"/>
        </dgm:presLayoutVars>
      </dgm:prSet>
      <dgm:spPr/>
    </dgm:pt>
    <dgm:pt modelId="{3F00B715-3B68-48E8-BDF5-5843786208CA}" type="pres">
      <dgm:prSet presAssocID="{BB9C6E78-9FB4-40DD-A9C4-504A0DFE0D6E}" presName="BalanceSpacing" presStyleCnt="0"/>
      <dgm:spPr/>
    </dgm:pt>
    <dgm:pt modelId="{B85EE9E6-BD40-4F9D-8A5A-0D5A45893FEF}" type="pres">
      <dgm:prSet presAssocID="{BB9C6E78-9FB4-40DD-A9C4-504A0DFE0D6E}" presName="BalanceSpacing1" presStyleCnt="0"/>
      <dgm:spPr/>
    </dgm:pt>
    <dgm:pt modelId="{BA1EC30F-3778-4773-8D82-0C3B6C6480B1}" type="pres">
      <dgm:prSet presAssocID="{ACE1905F-A4E8-4238-9E07-2CA87D6B26D8}" presName="Accent1Text" presStyleLbl="node1" presStyleIdx="3" presStyleCnt="6"/>
      <dgm:spPr/>
    </dgm:pt>
    <dgm:pt modelId="{6D2C7383-7592-4164-9ED0-CA76DA9C795E}" type="pres">
      <dgm:prSet presAssocID="{ACE1905F-A4E8-4238-9E07-2CA87D6B26D8}" presName="spaceBetweenRectangles" presStyleCnt="0"/>
      <dgm:spPr/>
    </dgm:pt>
    <dgm:pt modelId="{A1A9888A-F511-45D8-AC48-8A55E2617C58}" type="pres">
      <dgm:prSet presAssocID="{C1F1DEFC-2D72-4F30-9210-D1DCEBBA2064}" presName="composite" presStyleCnt="0"/>
      <dgm:spPr/>
    </dgm:pt>
    <dgm:pt modelId="{BD004912-D29E-4936-AC51-FA616F8D431A}" type="pres">
      <dgm:prSet presAssocID="{C1F1DEFC-2D72-4F30-9210-D1DCEBBA2064}" presName="Parent1" presStyleLbl="node1" presStyleIdx="4" presStyleCnt="6">
        <dgm:presLayoutVars>
          <dgm:chMax val="1"/>
          <dgm:chPref val="1"/>
          <dgm:bulletEnabled val="1"/>
        </dgm:presLayoutVars>
      </dgm:prSet>
      <dgm:spPr/>
    </dgm:pt>
    <dgm:pt modelId="{997CE0E1-22B1-4FBE-80FC-514FDA0B3D1B}" type="pres">
      <dgm:prSet presAssocID="{C1F1DEFC-2D72-4F30-9210-D1DCEBBA2064}" presName="Childtext1" presStyleLbl="revTx" presStyleIdx="2" presStyleCnt="3" custScaleX="69925" custLinFactY="-41654" custLinFactNeighborX="42282" custLinFactNeighborY="-100000">
        <dgm:presLayoutVars>
          <dgm:chMax val="0"/>
          <dgm:chPref val="0"/>
          <dgm:bulletEnabled val="1"/>
        </dgm:presLayoutVars>
      </dgm:prSet>
      <dgm:spPr/>
    </dgm:pt>
    <dgm:pt modelId="{57FDA1DF-0793-4716-987E-C6F3B9F6206D}" type="pres">
      <dgm:prSet presAssocID="{C1F1DEFC-2D72-4F30-9210-D1DCEBBA2064}" presName="BalanceSpacing" presStyleCnt="0"/>
      <dgm:spPr/>
    </dgm:pt>
    <dgm:pt modelId="{178227ED-90B1-4478-ABDF-E1FF7B2BD152}" type="pres">
      <dgm:prSet presAssocID="{C1F1DEFC-2D72-4F30-9210-D1DCEBBA2064}" presName="BalanceSpacing1" presStyleCnt="0"/>
      <dgm:spPr/>
    </dgm:pt>
    <dgm:pt modelId="{47467506-FD0E-4F8D-96AD-247021020A90}" type="pres">
      <dgm:prSet presAssocID="{0ECC29AC-C5E7-48B5-A4F1-0DA4ACE245AC}" presName="Accent1Text" presStyleLbl="node1" presStyleIdx="5" presStyleCnt="6"/>
      <dgm:spPr/>
    </dgm:pt>
  </dgm:ptLst>
  <dgm:cxnLst>
    <dgm:cxn modelId="{AD6B8600-61B1-425D-BC87-9037A0F29E72}" srcId="{3D2C57E1-8E9D-4309-84AB-C5AC006663C0}" destId="{2A0FE2BC-5A3A-4FE8-A83B-B342A97E8936}" srcOrd="0" destOrd="0" parTransId="{FBB50B11-58EC-4B1F-8B91-3DF24BC3B225}" sibTransId="{555B80F1-D0D6-4139-94F5-CB397AE78B58}"/>
    <dgm:cxn modelId="{7BA13106-98E1-42CA-8D1A-FAB098F812B3}" type="presOf" srcId="{BB9C6E78-9FB4-40DD-A9C4-504A0DFE0D6E}" destId="{25C9A763-75D1-4CDE-AF57-D4605D6E785D}" srcOrd="0" destOrd="0" presId="urn:microsoft.com/office/officeart/2008/layout/AlternatingHexagons"/>
    <dgm:cxn modelId="{86D9480B-0EDB-4695-BC55-51FFE6471090}" type="presOf" srcId="{77AD0F96-003D-43EC-BBB0-5110A6A943E7}" destId="{4F2FA2C9-1ACF-46C1-98EB-39775A579554}" srcOrd="0" destOrd="0" presId="urn:microsoft.com/office/officeart/2008/layout/AlternatingHexagons"/>
    <dgm:cxn modelId="{9A7A110D-90FC-432E-B504-46550B665E6F}" type="presOf" srcId="{793A299B-F2EC-4967-85E9-4CF72BE64109}" destId="{6AB4F600-918A-4319-9AC5-0AB68ECC8532}" srcOrd="0" destOrd="0" presId="urn:microsoft.com/office/officeart/2008/layout/AlternatingHexagons"/>
    <dgm:cxn modelId="{8C9C1518-011B-4EF0-9E35-ADF19323096C}" type="presOf" srcId="{C1F1DEFC-2D72-4F30-9210-D1DCEBBA2064}" destId="{BD004912-D29E-4936-AC51-FA616F8D431A}" srcOrd="0" destOrd="0" presId="urn:microsoft.com/office/officeart/2008/layout/AlternatingHexagons"/>
    <dgm:cxn modelId="{4CA0193F-3BC0-4DF3-935C-4AB8C7BC4287}" srcId="{CAE9DBC5-DE0D-4AFF-A26F-88FE3CEC173B}" destId="{C1F1DEFC-2D72-4F30-9210-D1DCEBBA2064}" srcOrd="2" destOrd="0" parTransId="{4D961DDC-C27F-488F-A90D-95D122FEB0D7}" sibTransId="{0ECC29AC-C5E7-48B5-A4F1-0DA4ACE245AC}"/>
    <dgm:cxn modelId="{E315BB62-DAAC-41DD-846A-211BAC62596E}" type="presOf" srcId="{0ECC29AC-C5E7-48B5-A4F1-0DA4ACE245AC}" destId="{47467506-FD0E-4F8D-96AD-247021020A90}" srcOrd="0" destOrd="0" presId="urn:microsoft.com/office/officeart/2008/layout/AlternatingHexagons"/>
    <dgm:cxn modelId="{D52D476F-F802-4375-AD02-61DE487B53F3}" srcId="{BB9C6E78-9FB4-40DD-A9C4-504A0DFE0D6E}" destId="{793A299B-F2EC-4967-85E9-4CF72BE64109}" srcOrd="0" destOrd="0" parTransId="{C3972A10-94A9-4ABE-B96C-D7AB6F026578}" sibTransId="{922252E3-07D3-4911-86EE-77CE6251F78B}"/>
    <dgm:cxn modelId="{9A3AB476-CFAB-45F4-A5AB-E2405BBFA736}" srcId="{C1F1DEFC-2D72-4F30-9210-D1DCEBBA2064}" destId="{5DA4ED27-2DB5-48E0-9752-DCC8B3B153B2}" srcOrd="0" destOrd="0" parTransId="{8A3CD7DD-D05C-42A6-BDD5-4D9CE49CDEAF}" sibTransId="{186684C8-4744-49F1-991F-EEE4A37F9A4F}"/>
    <dgm:cxn modelId="{69941F83-CBFE-44BF-8A11-0CCCE2DB7DF5}" type="presOf" srcId="{2A0FE2BC-5A3A-4FE8-A83B-B342A97E8936}" destId="{6CE7396F-93DB-4EB5-A143-4480B5266D5D}" srcOrd="0" destOrd="0" presId="urn:microsoft.com/office/officeart/2008/layout/AlternatingHexagons"/>
    <dgm:cxn modelId="{B1C23CA2-CA78-44BF-8AD1-E2905077FE34}" srcId="{CAE9DBC5-DE0D-4AFF-A26F-88FE3CEC173B}" destId="{BB9C6E78-9FB4-40DD-A9C4-504A0DFE0D6E}" srcOrd="1" destOrd="0" parTransId="{3CD6418D-5712-4165-A24D-B088B65B11BC}" sibTransId="{ACE1905F-A4E8-4238-9E07-2CA87D6B26D8}"/>
    <dgm:cxn modelId="{971F08A7-8EA1-4B85-8EDF-898A0EB2242F}" type="presOf" srcId="{3D2C57E1-8E9D-4309-84AB-C5AC006663C0}" destId="{E473E92D-0E44-44E1-890B-9410E8A2BD1B}" srcOrd="0" destOrd="0" presId="urn:microsoft.com/office/officeart/2008/layout/AlternatingHexagons"/>
    <dgm:cxn modelId="{5D48A8AE-0528-45BC-A48D-722169CB5A6B}" srcId="{CAE9DBC5-DE0D-4AFF-A26F-88FE3CEC173B}" destId="{3D2C57E1-8E9D-4309-84AB-C5AC006663C0}" srcOrd="0" destOrd="0" parTransId="{A54F22B2-1A69-470A-88FF-DDA239AFFCCA}" sibTransId="{77AD0F96-003D-43EC-BBB0-5110A6A943E7}"/>
    <dgm:cxn modelId="{057782D2-2CC6-4E1A-A4DE-3AC25C0393FF}" type="presOf" srcId="{ACE1905F-A4E8-4238-9E07-2CA87D6B26D8}" destId="{BA1EC30F-3778-4773-8D82-0C3B6C6480B1}" srcOrd="0" destOrd="0" presId="urn:microsoft.com/office/officeart/2008/layout/AlternatingHexagons"/>
    <dgm:cxn modelId="{E0F9E3EE-FA2F-4285-91EC-6474D7B1A410}" type="presOf" srcId="{CAE9DBC5-DE0D-4AFF-A26F-88FE3CEC173B}" destId="{F3EA3424-404A-48FC-B362-4B6AD8A4BA05}" srcOrd="0" destOrd="0" presId="urn:microsoft.com/office/officeart/2008/layout/AlternatingHexagons"/>
    <dgm:cxn modelId="{89FB6AF5-0D47-495E-AECF-C247109A999E}" type="presOf" srcId="{5DA4ED27-2DB5-48E0-9752-DCC8B3B153B2}" destId="{997CE0E1-22B1-4FBE-80FC-514FDA0B3D1B}" srcOrd="0" destOrd="0" presId="urn:microsoft.com/office/officeart/2008/layout/AlternatingHexagons"/>
    <dgm:cxn modelId="{BD8F9117-3256-4D80-A7DB-F7BB9B794C36}" type="presParOf" srcId="{F3EA3424-404A-48FC-B362-4B6AD8A4BA05}" destId="{38967BFD-47DA-460A-B1E0-6E8573A4A02B}" srcOrd="0" destOrd="0" presId="urn:microsoft.com/office/officeart/2008/layout/AlternatingHexagons"/>
    <dgm:cxn modelId="{6CB334BC-2C74-4054-BFBA-D1F91A97B8CF}" type="presParOf" srcId="{38967BFD-47DA-460A-B1E0-6E8573A4A02B}" destId="{E473E92D-0E44-44E1-890B-9410E8A2BD1B}" srcOrd="0" destOrd="0" presId="urn:microsoft.com/office/officeart/2008/layout/AlternatingHexagons"/>
    <dgm:cxn modelId="{38A78EFB-0965-436D-ADE0-02632381F76C}" type="presParOf" srcId="{38967BFD-47DA-460A-B1E0-6E8573A4A02B}" destId="{6CE7396F-93DB-4EB5-A143-4480B5266D5D}" srcOrd="1" destOrd="0" presId="urn:microsoft.com/office/officeart/2008/layout/AlternatingHexagons"/>
    <dgm:cxn modelId="{BFFC1BCC-AE30-45C5-BEF9-11DCF8AD1A2F}" type="presParOf" srcId="{38967BFD-47DA-460A-B1E0-6E8573A4A02B}" destId="{57625572-4AF3-4D0C-A794-D9BA3EBF4CA9}" srcOrd="2" destOrd="0" presId="urn:microsoft.com/office/officeart/2008/layout/AlternatingHexagons"/>
    <dgm:cxn modelId="{4AE3FA91-D0F3-4211-9EB9-77E47344461F}" type="presParOf" srcId="{38967BFD-47DA-460A-B1E0-6E8573A4A02B}" destId="{27B7B22E-9053-415F-8CE0-BB029771077B}" srcOrd="3" destOrd="0" presId="urn:microsoft.com/office/officeart/2008/layout/AlternatingHexagons"/>
    <dgm:cxn modelId="{17D999CD-D7F5-4476-952C-7609F74F60AC}" type="presParOf" srcId="{38967BFD-47DA-460A-B1E0-6E8573A4A02B}" destId="{4F2FA2C9-1ACF-46C1-98EB-39775A579554}" srcOrd="4" destOrd="0" presId="urn:microsoft.com/office/officeart/2008/layout/AlternatingHexagons"/>
    <dgm:cxn modelId="{73B2C8A2-9292-4547-8E5E-7C16E7BF13B2}" type="presParOf" srcId="{F3EA3424-404A-48FC-B362-4B6AD8A4BA05}" destId="{D7CE457A-8625-452A-A1D7-491B76F21A58}" srcOrd="1" destOrd="0" presId="urn:microsoft.com/office/officeart/2008/layout/AlternatingHexagons"/>
    <dgm:cxn modelId="{FF47814D-2484-4D28-99E7-1D9686FF39D6}" type="presParOf" srcId="{F3EA3424-404A-48FC-B362-4B6AD8A4BA05}" destId="{0C67A5C2-3437-438A-A83E-8D57BE55CAB9}" srcOrd="2" destOrd="0" presId="urn:microsoft.com/office/officeart/2008/layout/AlternatingHexagons"/>
    <dgm:cxn modelId="{B048906B-1F57-497F-B683-EECC73E5AAD9}" type="presParOf" srcId="{0C67A5C2-3437-438A-A83E-8D57BE55CAB9}" destId="{25C9A763-75D1-4CDE-AF57-D4605D6E785D}" srcOrd="0" destOrd="0" presId="urn:microsoft.com/office/officeart/2008/layout/AlternatingHexagons"/>
    <dgm:cxn modelId="{5BE533C7-292C-48CF-BDC5-EAD913521896}" type="presParOf" srcId="{0C67A5C2-3437-438A-A83E-8D57BE55CAB9}" destId="{6AB4F600-918A-4319-9AC5-0AB68ECC8532}" srcOrd="1" destOrd="0" presId="urn:microsoft.com/office/officeart/2008/layout/AlternatingHexagons"/>
    <dgm:cxn modelId="{8A1784B6-47D1-4278-B4C0-38035CEFD9C8}" type="presParOf" srcId="{0C67A5C2-3437-438A-A83E-8D57BE55CAB9}" destId="{3F00B715-3B68-48E8-BDF5-5843786208CA}" srcOrd="2" destOrd="0" presId="urn:microsoft.com/office/officeart/2008/layout/AlternatingHexagons"/>
    <dgm:cxn modelId="{478F56BD-EA0B-41E6-B703-0E75343BECB5}" type="presParOf" srcId="{0C67A5C2-3437-438A-A83E-8D57BE55CAB9}" destId="{B85EE9E6-BD40-4F9D-8A5A-0D5A45893FEF}" srcOrd="3" destOrd="0" presId="urn:microsoft.com/office/officeart/2008/layout/AlternatingHexagons"/>
    <dgm:cxn modelId="{096F4CC2-4AE3-41C8-863B-C2F7523F2AE2}" type="presParOf" srcId="{0C67A5C2-3437-438A-A83E-8D57BE55CAB9}" destId="{BA1EC30F-3778-4773-8D82-0C3B6C6480B1}" srcOrd="4" destOrd="0" presId="urn:microsoft.com/office/officeart/2008/layout/AlternatingHexagons"/>
    <dgm:cxn modelId="{6AFE649C-0141-4D46-BF61-B217D0A08B1F}" type="presParOf" srcId="{F3EA3424-404A-48FC-B362-4B6AD8A4BA05}" destId="{6D2C7383-7592-4164-9ED0-CA76DA9C795E}" srcOrd="3" destOrd="0" presId="urn:microsoft.com/office/officeart/2008/layout/AlternatingHexagons"/>
    <dgm:cxn modelId="{6A63CE21-3BDB-43CD-8587-B454BB64107C}" type="presParOf" srcId="{F3EA3424-404A-48FC-B362-4B6AD8A4BA05}" destId="{A1A9888A-F511-45D8-AC48-8A55E2617C58}" srcOrd="4" destOrd="0" presId="urn:microsoft.com/office/officeart/2008/layout/AlternatingHexagons"/>
    <dgm:cxn modelId="{FE2F5D8D-06FA-4A5D-9B20-4345832228CB}" type="presParOf" srcId="{A1A9888A-F511-45D8-AC48-8A55E2617C58}" destId="{BD004912-D29E-4936-AC51-FA616F8D431A}" srcOrd="0" destOrd="0" presId="urn:microsoft.com/office/officeart/2008/layout/AlternatingHexagons"/>
    <dgm:cxn modelId="{137444B0-5251-4CC5-A308-DFBD991DC6B0}" type="presParOf" srcId="{A1A9888A-F511-45D8-AC48-8A55E2617C58}" destId="{997CE0E1-22B1-4FBE-80FC-514FDA0B3D1B}" srcOrd="1" destOrd="0" presId="urn:microsoft.com/office/officeart/2008/layout/AlternatingHexagons"/>
    <dgm:cxn modelId="{D4F8CAD0-D8F3-4164-AF5A-DC7163E6796F}" type="presParOf" srcId="{A1A9888A-F511-45D8-AC48-8A55E2617C58}" destId="{57FDA1DF-0793-4716-987E-C6F3B9F6206D}" srcOrd="2" destOrd="0" presId="urn:microsoft.com/office/officeart/2008/layout/AlternatingHexagons"/>
    <dgm:cxn modelId="{25C93206-B60A-4A7E-BEBA-D0605F97EE33}" type="presParOf" srcId="{A1A9888A-F511-45D8-AC48-8A55E2617C58}" destId="{178227ED-90B1-4478-ABDF-E1FF7B2BD152}" srcOrd="3" destOrd="0" presId="urn:microsoft.com/office/officeart/2008/layout/AlternatingHexagons"/>
    <dgm:cxn modelId="{9424446C-C1EA-4C98-B714-2271BF272FD5}" type="presParOf" srcId="{A1A9888A-F511-45D8-AC48-8A55E2617C58}" destId="{47467506-FD0E-4F8D-96AD-247021020A9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D70DC-D92F-4E0C-B7BC-010DE1449F6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DDD128B-6330-41E3-A0FE-BFE8B891693E}">
      <dgm:prSet phldrT="[Text]"/>
      <dgm:spPr/>
      <dgm:t>
        <a:bodyPr/>
        <a:lstStyle/>
        <a:p>
          <a:r>
            <a:rPr lang="en-US" dirty="0"/>
            <a:t>Third party validation</a:t>
          </a:r>
        </a:p>
      </dgm:t>
    </dgm:pt>
    <dgm:pt modelId="{3353D465-87D2-489D-B02C-AE92851D76FE}" type="parTrans" cxnId="{584D1A27-9543-47F2-9EE2-753E507E610F}">
      <dgm:prSet/>
      <dgm:spPr/>
      <dgm:t>
        <a:bodyPr/>
        <a:lstStyle/>
        <a:p>
          <a:endParaRPr lang="en-US"/>
        </a:p>
      </dgm:t>
    </dgm:pt>
    <dgm:pt modelId="{A9778E9B-9C4C-4664-89FD-DDEBE399B460}" type="sibTrans" cxnId="{584D1A27-9543-47F2-9EE2-753E507E610F}">
      <dgm:prSet/>
      <dgm:spPr/>
      <dgm:t>
        <a:bodyPr/>
        <a:lstStyle/>
        <a:p>
          <a:endParaRPr lang="en-US"/>
        </a:p>
      </dgm:t>
    </dgm:pt>
    <dgm:pt modelId="{2901BC87-AD8B-4FFE-957F-DD90F3B5AB74}">
      <dgm:prSet phldrT="[Text]"/>
      <dgm:spPr/>
      <dgm:t>
        <a:bodyPr/>
        <a:lstStyle/>
        <a:p>
          <a:r>
            <a:rPr lang="en-US" dirty="0"/>
            <a:t>Demonstrating supporting characteristics</a:t>
          </a:r>
        </a:p>
      </dgm:t>
    </dgm:pt>
    <dgm:pt modelId="{2D5D8CC2-DA6C-4040-AC54-B9ED43404AF2}" type="parTrans" cxnId="{F82A070D-D92D-41AA-BAC5-F4AB7DD3B864}">
      <dgm:prSet/>
      <dgm:spPr/>
      <dgm:t>
        <a:bodyPr/>
        <a:lstStyle/>
        <a:p>
          <a:endParaRPr lang="en-US"/>
        </a:p>
      </dgm:t>
    </dgm:pt>
    <dgm:pt modelId="{038B7006-10E4-4951-B1E1-2CE757EFF7F1}" type="sibTrans" cxnId="{F82A070D-D92D-41AA-BAC5-F4AB7DD3B864}">
      <dgm:prSet/>
      <dgm:spPr/>
      <dgm:t>
        <a:bodyPr/>
        <a:lstStyle/>
        <a:p>
          <a:endParaRPr lang="en-US"/>
        </a:p>
      </dgm:t>
    </dgm:pt>
    <dgm:pt modelId="{6DA43571-6924-40C3-8662-B68383589DA3}">
      <dgm:prSet phldrT="[Text]"/>
      <dgm:spPr/>
      <dgm:t>
        <a:bodyPr/>
        <a:lstStyle/>
        <a:p>
          <a:r>
            <a:rPr lang="en-US" dirty="0"/>
            <a:t>Caring</a:t>
          </a:r>
        </a:p>
      </dgm:t>
    </dgm:pt>
    <dgm:pt modelId="{7BEBCFCA-AC6C-4308-9C06-5B803AE5E70C}" type="parTrans" cxnId="{C0B501AF-6A6D-4F0C-A0D0-F5CF7068DA7B}">
      <dgm:prSet/>
      <dgm:spPr/>
      <dgm:t>
        <a:bodyPr/>
        <a:lstStyle/>
        <a:p>
          <a:endParaRPr lang="en-US"/>
        </a:p>
      </dgm:t>
    </dgm:pt>
    <dgm:pt modelId="{3858B1AC-878D-4B6D-B9A7-9B73BF0D447D}" type="sibTrans" cxnId="{C0B501AF-6A6D-4F0C-A0D0-F5CF7068DA7B}">
      <dgm:prSet/>
      <dgm:spPr/>
      <dgm:t>
        <a:bodyPr/>
        <a:lstStyle/>
        <a:p>
          <a:endParaRPr lang="en-US"/>
        </a:p>
      </dgm:t>
    </dgm:pt>
    <dgm:pt modelId="{1CA1C258-6CF9-46A2-A26E-D0E69C022E89}">
      <dgm:prSet phldrT="[Text]"/>
      <dgm:spPr/>
      <dgm:t>
        <a:bodyPr/>
        <a:lstStyle/>
        <a:p>
          <a:r>
            <a:rPr lang="en-US" dirty="0"/>
            <a:t>Honesty</a:t>
          </a:r>
        </a:p>
      </dgm:t>
    </dgm:pt>
    <dgm:pt modelId="{06E006DB-9535-4BF1-9E41-A258BCB388F8}" type="parTrans" cxnId="{5B3C6365-285D-4EA5-A47B-B49464825402}">
      <dgm:prSet/>
      <dgm:spPr/>
      <dgm:t>
        <a:bodyPr/>
        <a:lstStyle/>
        <a:p>
          <a:endParaRPr lang="en-US"/>
        </a:p>
      </dgm:t>
    </dgm:pt>
    <dgm:pt modelId="{B8B40C5F-1B0C-435D-B179-B75614B81CA5}" type="sibTrans" cxnId="{5B3C6365-285D-4EA5-A47B-B49464825402}">
      <dgm:prSet/>
      <dgm:spPr/>
      <dgm:t>
        <a:bodyPr/>
        <a:lstStyle/>
        <a:p>
          <a:endParaRPr lang="en-US"/>
        </a:p>
      </dgm:t>
    </dgm:pt>
    <dgm:pt modelId="{AFEF42C5-5654-4AF5-AD1E-BA443C62187A}">
      <dgm:prSet phldrT="[Text]"/>
      <dgm:spPr/>
      <dgm:t>
        <a:bodyPr/>
        <a:lstStyle/>
        <a:p>
          <a:r>
            <a:rPr lang="en-US" dirty="0"/>
            <a:t>Organizational </a:t>
          </a:r>
          <a:r>
            <a:rPr lang="en-US" dirty="0">
              <a:latin typeface="Trebuchet MS" panose="020B0603020202020204"/>
            </a:rPr>
            <a:t>credibility</a:t>
          </a:r>
          <a:endParaRPr lang="en-US" dirty="0"/>
        </a:p>
      </dgm:t>
    </dgm:pt>
    <dgm:pt modelId="{252018EC-A114-4FF7-A350-7DBE64B75D6D}" type="parTrans" cxnId="{69361F2B-CAE2-454C-9F02-C2BA9F168212}">
      <dgm:prSet/>
      <dgm:spPr/>
      <dgm:t>
        <a:bodyPr/>
        <a:lstStyle/>
        <a:p>
          <a:endParaRPr lang="en-US"/>
        </a:p>
      </dgm:t>
    </dgm:pt>
    <dgm:pt modelId="{70AE8AEE-F203-4172-BB02-C9F0D6501E03}" type="sibTrans" cxnId="{69361F2B-CAE2-454C-9F02-C2BA9F168212}">
      <dgm:prSet/>
      <dgm:spPr/>
      <dgm:t>
        <a:bodyPr/>
        <a:lstStyle/>
        <a:p>
          <a:endParaRPr lang="en-US"/>
        </a:p>
      </dgm:t>
    </dgm:pt>
    <dgm:pt modelId="{A715E4F1-8700-4C20-93FF-7DAFA422CE0C}">
      <dgm:prSet phldrT="[Text]"/>
      <dgm:spPr/>
      <dgm:t>
        <a:bodyPr/>
        <a:lstStyle/>
        <a:p>
          <a:r>
            <a:rPr lang="en-US" dirty="0"/>
            <a:t>Consistency</a:t>
          </a:r>
        </a:p>
      </dgm:t>
    </dgm:pt>
    <dgm:pt modelId="{49F2C4CD-F0A3-4A19-A1C5-0E0B498849C6}" type="parTrans" cxnId="{8C3AC8F0-581F-4911-B02B-B2224E5FDFBF}">
      <dgm:prSet/>
      <dgm:spPr/>
      <dgm:t>
        <a:bodyPr/>
        <a:lstStyle/>
        <a:p>
          <a:endParaRPr lang="en-US"/>
        </a:p>
      </dgm:t>
    </dgm:pt>
    <dgm:pt modelId="{6D96E0B9-9382-410E-8955-4E5D11FE40E8}" type="sibTrans" cxnId="{8C3AC8F0-581F-4911-B02B-B2224E5FDFBF}">
      <dgm:prSet/>
      <dgm:spPr/>
      <dgm:t>
        <a:bodyPr/>
        <a:lstStyle/>
        <a:p>
          <a:endParaRPr lang="en-US"/>
        </a:p>
      </dgm:t>
    </dgm:pt>
    <dgm:pt modelId="{D9EC0025-7ECB-4753-B68B-6438B883B30D}">
      <dgm:prSet phldrT="[Text]"/>
      <dgm:spPr/>
      <dgm:t>
        <a:bodyPr/>
        <a:lstStyle/>
        <a:p>
          <a:r>
            <a:rPr lang="en-US" dirty="0"/>
            <a:t>Accessibility</a:t>
          </a:r>
        </a:p>
      </dgm:t>
    </dgm:pt>
    <dgm:pt modelId="{D2F409C4-8219-403F-A52D-3AC5CF6FD345}" type="parTrans" cxnId="{D858541B-0D49-4899-B4E5-574BA5AF97EE}">
      <dgm:prSet/>
      <dgm:spPr/>
      <dgm:t>
        <a:bodyPr/>
        <a:lstStyle/>
        <a:p>
          <a:endParaRPr lang="en-US"/>
        </a:p>
      </dgm:t>
    </dgm:pt>
    <dgm:pt modelId="{B4AC6301-407E-4153-BF5D-5428154DFEC6}" type="sibTrans" cxnId="{D858541B-0D49-4899-B4E5-574BA5AF97EE}">
      <dgm:prSet/>
      <dgm:spPr/>
      <dgm:t>
        <a:bodyPr/>
        <a:lstStyle/>
        <a:p>
          <a:endParaRPr lang="en-US"/>
        </a:p>
      </dgm:t>
    </dgm:pt>
    <dgm:pt modelId="{EEB042B3-E6CF-44E7-96D2-A0EA754D099D}">
      <dgm:prSet phldrT="[Text]"/>
      <dgm:spPr/>
      <dgm:t>
        <a:bodyPr/>
        <a:lstStyle/>
        <a:p>
          <a:r>
            <a:rPr lang="en-US" dirty="0"/>
            <a:t>Competence</a:t>
          </a:r>
        </a:p>
      </dgm:t>
    </dgm:pt>
    <dgm:pt modelId="{1AD03684-5F0E-4716-B17B-F6FA0767E82C}" type="parTrans" cxnId="{0E3F52CE-EDE3-4CAF-BC77-5DC7073C9EBA}">
      <dgm:prSet/>
      <dgm:spPr/>
      <dgm:t>
        <a:bodyPr/>
        <a:lstStyle/>
        <a:p>
          <a:endParaRPr lang="en-US"/>
        </a:p>
      </dgm:t>
    </dgm:pt>
    <dgm:pt modelId="{6E09FFA5-EA25-422B-8EA3-58AF22C64AD2}" type="sibTrans" cxnId="{0E3F52CE-EDE3-4CAF-BC77-5DC7073C9EBA}">
      <dgm:prSet/>
      <dgm:spPr/>
      <dgm:t>
        <a:bodyPr/>
        <a:lstStyle/>
        <a:p>
          <a:endParaRPr lang="en-US"/>
        </a:p>
      </dgm:t>
    </dgm:pt>
    <dgm:pt modelId="{AF253831-2F88-4EAD-B90A-F1FE0E465B76}">
      <dgm:prSet phldrT="[Text]"/>
      <dgm:spPr/>
      <dgm:t>
        <a:bodyPr/>
        <a:lstStyle/>
        <a:p>
          <a:r>
            <a:rPr lang="en-US" dirty="0"/>
            <a:t>Dedication</a:t>
          </a:r>
        </a:p>
      </dgm:t>
    </dgm:pt>
    <dgm:pt modelId="{27FFC875-3D20-42A7-9B13-D662102644EC}" type="parTrans" cxnId="{9305FF40-841F-43EC-9263-AEF3D6871576}">
      <dgm:prSet/>
      <dgm:spPr/>
      <dgm:t>
        <a:bodyPr/>
        <a:lstStyle/>
        <a:p>
          <a:endParaRPr lang="en-US"/>
        </a:p>
      </dgm:t>
    </dgm:pt>
    <dgm:pt modelId="{E5C7CB0D-97C0-4971-814C-E139274EACD3}" type="sibTrans" cxnId="{9305FF40-841F-43EC-9263-AEF3D6871576}">
      <dgm:prSet/>
      <dgm:spPr/>
      <dgm:t>
        <a:bodyPr/>
        <a:lstStyle/>
        <a:p>
          <a:endParaRPr lang="en-US"/>
        </a:p>
      </dgm:t>
    </dgm:pt>
    <dgm:pt modelId="{C5A2949B-4C28-4A36-BD17-443ADECA408E}">
      <dgm:prSet phldrT="[Text]"/>
      <dgm:spPr/>
      <dgm:t>
        <a:bodyPr/>
        <a:lstStyle/>
        <a:p>
          <a:r>
            <a:rPr lang="en-US" dirty="0"/>
            <a:t>Strong track record</a:t>
          </a:r>
        </a:p>
      </dgm:t>
    </dgm:pt>
    <dgm:pt modelId="{46D05411-FBFB-4E77-A228-F0353E0350AC}" type="parTrans" cxnId="{FB42F0B7-46CB-4124-B25E-58A9A4A41878}">
      <dgm:prSet/>
      <dgm:spPr/>
      <dgm:t>
        <a:bodyPr/>
        <a:lstStyle/>
        <a:p>
          <a:endParaRPr lang="en-US"/>
        </a:p>
      </dgm:t>
    </dgm:pt>
    <dgm:pt modelId="{37426C07-91C6-4760-B6DB-395881DD637B}" type="sibTrans" cxnId="{FB42F0B7-46CB-4124-B25E-58A9A4A41878}">
      <dgm:prSet/>
      <dgm:spPr/>
      <dgm:t>
        <a:bodyPr/>
        <a:lstStyle/>
        <a:p>
          <a:endParaRPr lang="en-US"/>
        </a:p>
      </dgm:t>
    </dgm:pt>
    <dgm:pt modelId="{FD2C272C-2671-495A-BACE-366C8FEA4B26}">
      <dgm:prSet phldrT="[Text]"/>
      <dgm:spPr/>
      <dgm:t>
        <a:bodyPr/>
        <a:lstStyle/>
        <a:p>
          <a:r>
            <a:rPr lang="en-US" dirty="0"/>
            <a:t>From credible sources</a:t>
          </a:r>
        </a:p>
      </dgm:t>
    </dgm:pt>
    <dgm:pt modelId="{372830CC-8210-4CB2-8AAB-AF9E92E33D5B}" type="sibTrans" cxnId="{85EF85D3-C67A-4865-8947-CCE7CFF75DF4}">
      <dgm:prSet/>
      <dgm:spPr/>
      <dgm:t>
        <a:bodyPr/>
        <a:lstStyle/>
        <a:p>
          <a:endParaRPr lang="en-US"/>
        </a:p>
      </dgm:t>
    </dgm:pt>
    <dgm:pt modelId="{71E6B2DD-5823-4F45-ABF4-A39E2B918DE7}" type="parTrans" cxnId="{85EF85D3-C67A-4865-8947-CCE7CFF75DF4}">
      <dgm:prSet/>
      <dgm:spPr/>
      <dgm:t>
        <a:bodyPr/>
        <a:lstStyle/>
        <a:p>
          <a:endParaRPr lang="en-US"/>
        </a:p>
      </dgm:t>
    </dgm:pt>
    <dgm:pt modelId="{10C23912-9BEC-488C-ACED-4AFFB727C54E}" type="pres">
      <dgm:prSet presAssocID="{59DD70DC-D92F-4E0C-B7BC-010DE1449F66}" presName="Name0" presStyleCnt="0">
        <dgm:presLayoutVars>
          <dgm:dir/>
          <dgm:animLvl val="lvl"/>
          <dgm:resizeHandles val="exact"/>
        </dgm:presLayoutVars>
      </dgm:prSet>
      <dgm:spPr/>
    </dgm:pt>
    <dgm:pt modelId="{17C23031-70BD-414C-A12F-6C09860A55F9}" type="pres">
      <dgm:prSet presAssocID="{CDDD128B-6330-41E3-A0FE-BFE8B891693E}" presName="composite" presStyleCnt="0"/>
      <dgm:spPr/>
    </dgm:pt>
    <dgm:pt modelId="{BEAF5EE5-69BB-4CA6-8B61-69F312245320}" type="pres">
      <dgm:prSet presAssocID="{CDDD128B-6330-41E3-A0FE-BFE8B891693E}" presName="parTx" presStyleLbl="alignNode1" presStyleIdx="0" presStyleCnt="3">
        <dgm:presLayoutVars>
          <dgm:chMax val="0"/>
          <dgm:chPref val="0"/>
          <dgm:bulletEnabled val="1"/>
        </dgm:presLayoutVars>
      </dgm:prSet>
      <dgm:spPr/>
    </dgm:pt>
    <dgm:pt modelId="{A1C4E20D-1398-4DF4-AE17-D496C87E51B8}" type="pres">
      <dgm:prSet presAssocID="{CDDD128B-6330-41E3-A0FE-BFE8B891693E}" presName="desTx" presStyleLbl="alignAccFollowNode1" presStyleIdx="0" presStyleCnt="3">
        <dgm:presLayoutVars>
          <dgm:bulletEnabled val="1"/>
        </dgm:presLayoutVars>
      </dgm:prSet>
      <dgm:spPr/>
    </dgm:pt>
    <dgm:pt modelId="{416B2A3D-3A96-4A2E-BE22-DE6F8BA83134}" type="pres">
      <dgm:prSet presAssocID="{A9778E9B-9C4C-4664-89FD-DDEBE399B460}" presName="space" presStyleCnt="0"/>
      <dgm:spPr/>
    </dgm:pt>
    <dgm:pt modelId="{A895AA84-566E-4FA1-AFFE-4044FDB48261}" type="pres">
      <dgm:prSet presAssocID="{2901BC87-AD8B-4FFE-957F-DD90F3B5AB74}" presName="composite" presStyleCnt="0"/>
      <dgm:spPr/>
    </dgm:pt>
    <dgm:pt modelId="{CEAF8EBB-8F30-4B03-8654-7D84320AB085}" type="pres">
      <dgm:prSet presAssocID="{2901BC87-AD8B-4FFE-957F-DD90F3B5AB74}" presName="parTx" presStyleLbl="alignNode1" presStyleIdx="1" presStyleCnt="3">
        <dgm:presLayoutVars>
          <dgm:chMax val="0"/>
          <dgm:chPref val="0"/>
          <dgm:bulletEnabled val="1"/>
        </dgm:presLayoutVars>
      </dgm:prSet>
      <dgm:spPr/>
    </dgm:pt>
    <dgm:pt modelId="{422BF8A2-7C66-4424-BB01-A84931BBB443}" type="pres">
      <dgm:prSet presAssocID="{2901BC87-AD8B-4FFE-957F-DD90F3B5AB74}" presName="desTx" presStyleLbl="alignAccFollowNode1" presStyleIdx="1" presStyleCnt="3">
        <dgm:presLayoutVars>
          <dgm:bulletEnabled val="1"/>
        </dgm:presLayoutVars>
      </dgm:prSet>
      <dgm:spPr/>
    </dgm:pt>
    <dgm:pt modelId="{A5175560-7E4B-42AB-8446-3196A44C9320}" type="pres">
      <dgm:prSet presAssocID="{038B7006-10E4-4951-B1E1-2CE757EFF7F1}" presName="space" presStyleCnt="0"/>
      <dgm:spPr/>
    </dgm:pt>
    <dgm:pt modelId="{6B63FF0E-C147-486F-AE83-BEFAC86E0D63}" type="pres">
      <dgm:prSet presAssocID="{AFEF42C5-5654-4AF5-AD1E-BA443C62187A}" presName="composite" presStyleCnt="0"/>
      <dgm:spPr/>
    </dgm:pt>
    <dgm:pt modelId="{164CC07A-54FC-4066-8E1D-F9A6161505FC}" type="pres">
      <dgm:prSet presAssocID="{AFEF42C5-5654-4AF5-AD1E-BA443C62187A}" presName="parTx" presStyleLbl="alignNode1" presStyleIdx="2" presStyleCnt="3">
        <dgm:presLayoutVars>
          <dgm:chMax val="0"/>
          <dgm:chPref val="0"/>
          <dgm:bulletEnabled val="1"/>
        </dgm:presLayoutVars>
      </dgm:prSet>
      <dgm:spPr/>
    </dgm:pt>
    <dgm:pt modelId="{CB2934B8-0270-419A-B45C-C83612CD45E2}" type="pres">
      <dgm:prSet presAssocID="{AFEF42C5-5654-4AF5-AD1E-BA443C62187A}" presName="desTx" presStyleLbl="alignAccFollowNode1" presStyleIdx="2" presStyleCnt="3">
        <dgm:presLayoutVars>
          <dgm:bulletEnabled val="1"/>
        </dgm:presLayoutVars>
      </dgm:prSet>
      <dgm:spPr/>
    </dgm:pt>
  </dgm:ptLst>
  <dgm:cxnLst>
    <dgm:cxn modelId="{C7D94D00-C9BB-4F87-B547-19E638354ED2}" type="presOf" srcId="{D9EC0025-7ECB-4753-B68B-6438B883B30D}" destId="{CB2934B8-0270-419A-B45C-C83612CD45E2}" srcOrd="0" destOrd="1" presId="urn:microsoft.com/office/officeart/2005/8/layout/hList1"/>
    <dgm:cxn modelId="{F82A070D-D92D-41AA-BAC5-F4AB7DD3B864}" srcId="{59DD70DC-D92F-4E0C-B7BC-010DE1449F66}" destId="{2901BC87-AD8B-4FFE-957F-DD90F3B5AB74}" srcOrd="1" destOrd="0" parTransId="{2D5D8CC2-DA6C-4040-AC54-B9ED43404AF2}" sibTransId="{038B7006-10E4-4951-B1E1-2CE757EFF7F1}"/>
    <dgm:cxn modelId="{BDAAF917-DC5D-4625-9B00-92826796480F}" type="presOf" srcId="{C5A2949B-4C28-4A36-BD17-443ADECA408E}" destId="{CB2934B8-0270-419A-B45C-C83612CD45E2}" srcOrd="0" destOrd="2" presId="urn:microsoft.com/office/officeart/2005/8/layout/hList1"/>
    <dgm:cxn modelId="{D858541B-0D49-4899-B4E5-574BA5AF97EE}" srcId="{AFEF42C5-5654-4AF5-AD1E-BA443C62187A}" destId="{D9EC0025-7ECB-4753-B68B-6438B883B30D}" srcOrd="1" destOrd="0" parTransId="{D2F409C4-8219-403F-A52D-3AC5CF6FD345}" sibTransId="{B4AC6301-407E-4153-BF5D-5428154DFEC6}"/>
    <dgm:cxn modelId="{1244D220-05AB-4172-A881-9942E91AA337}" type="presOf" srcId="{2901BC87-AD8B-4FFE-957F-DD90F3B5AB74}" destId="{CEAF8EBB-8F30-4B03-8654-7D84320AB085}" srcOrd="0" destOrd="0" presId="urn:microsoft.com/office/officeart/2005/8/layout/hList1"/>
    <dgm:cxn modelId="{584D1A27-9543-47F2-9EE2-753E507E610F}" srcId="{59DD70DC-D92F-4E0C-B7BC-010DE1449F66}" destId="{CDDD128B-6330-41E3-A0FE-BFE8B891693E}" srcOrd="0" destOrd="0" parTransId="{3353D465-87D2-489D-B02C-AE92851D76FE}" sibTransId="{A9778E9B-9C4C-4664-89FD-DDEBE399B460}"/>
    <dgm:cxn modelId="{69361F2B-CAE2-454C-9F02-C2BA9F168212}" srcId="{59DD70DC-D92F-4E0C-B7BC-010DE1449F66}" destId="{AFEF42C5-5654-4AF5-AD1E-BA443C62187A}" srcOrd="2" destOrd="0" parTransId="{252018EC-A114-4FF7-A350-7DBE64B75D6D}" sibTransId="{70AE8AEE-F203-4172-BB02-C9F0D6501E03}"/>
    <dgm:cxn modelId="{9305FF40-841F-43EC-9263-AEF3D6871576}" srcId="{2901BC87-AD8B-4FFE-957F-DD90F3B5AB74}" destId="{AF253831-2F88-4EAD-B90A-F1FE0E465B76}" srcOrd="3" destOrd="0" parTransId="{27FFC875-3D20-42A7-9B13-D662102644EC}" sibTransId="{E5C7CB0D-97C0-4971-814C-E139274EACD3}"/>
    <dgm:cxn modelId="{5B3C6365-285D-4EA5-A47B-B49464825402}" srcId="{2901BC87-AD8B-4FFE-957F-DD90F3B5AB74}" destId="{1CA1C258-6CF9-46A2-A26E-D0E69C022E89}" srcOrd="1" destOrd="0" parTransId="{06E006DB-9535-4BF1-9E41-A258BCB388F8}" sibTransId="{B8B40C5F-1B0C-435D-B179-B75614B81CA5}"/>
    <dgm:cxn modelId="{9E50A86D-F577-4F46-B226-ABEE496EB18A}" type="presOf" srcId="{AFEF42C5-5654-4AF5-AD1E-BA443C62187A}" destId="{164CC07A-54FC-4066-8E1D-F9A6161505FC}" srcOrd="0" destOrd="0" presId="urn:microsoft.com/office/officeart/2005/8/layout/hList1"/>
    <dgm:cxn modelId="{150FD171-B6FE-4ADD-B483-6F92366BD0B2}" type="presOf" srcId="{AF253831-2F88-4EAD-B90A-F1FE0E465B76}" destId="{422BF8A2-7C66-4424-BB01-A84931BBB443}" srcOrd="0" destOrd="3" presId="urn:microsoft.com/office/officeart/2005/8/layout/hList1"/>
    <dgm:cxn modelId="{227BEC82-85FD-4C78-B83A-EA4FDF2D3B18}" type="presOf" srcId="{6DA43571-6924-40C3-8662-B68383589DA3}" destId="{422BF8A2-7C66-4424-BB01-A84931BBB443}" srcOrd="0" destOrd="0" presId="urn:microsoft.com/office/officeart/2005/8/layout/hList1"/>
    <dgm:cxn modelId="{C3FD0F9A-C49D-4963-8438-79152E4FC19B}" type="presOf" srcId="{1CA1C258-6CF9-46A2-A26E-D0E69C022E89}" destId="{422BF8A2-7C66-4424-BB01-A84931BBB443}" srcOrd="0" destOrd="1" presId="urn:microsoft.com/office/officeart/2005/8/layout/hList1"/>
    <dgm:cxn modelId="{B09E6DA8-9362-4F7E-96A7-FC37C83D9A4F}" type="presOf" srcId="{59DD70DC-D92F-4E0C-B7BC-010DE1449F66}" destId="{10C23912-9BEC-488C-ACED-4AFFB727C54E}" srcOrd="0" destOrd="0" presId="urn:microsoft.com/office/officeart/2005/8/layout/hList1"/>
    <dgm:cxn modelId="{72E23FAA-4960-416E-AF23-6AB8478FAB11}" type="presOf" srcId="{EEB042B3-E6CF-44E7-96D2-A0EA754D099D}" destId="{422BF8A2-7C66-4424-BB01-A84931BBB443}" srcOrd="0" destOrd="2" presId="urn:microsoft.com/office/officeart/2005/8/layout/hList1"/>
    <dgm:cxn modelId="{C0B501AF-6A6D-4F0C-A0D0-F5CF7068DA7B}" srcId="{2901BC87-AD8B-4FFE-957F-DD90F3B5AB74}" destId="{6DA43571-6924-40C3-8662-B68383589DA3}" srcOrd="0" destOrd="0" parTransId="{7BEBCFCA-AC6C-4308-9C06-5B803AE5E70C}" sibTransId="{3858B1AC-878D-4B6D-B9A7-9B73BF0D447D}"/>
    <dgm:cxn modelId="{FB42F0B7-46CB-4124-B25E-58A9A4A41878}" srcId="{AFEF42C5-5654-4AF5-AD1E-BA443C62187A}" destId="{C5A2949B-4C28-4A36-BD17-443ADECA408E}" srcOrd="2" destOrd="0" parTransId="{46D05411-FBFB-4E77-A228-F0353E0350AC}" sibTransId="{37426C07-91C6-4760-B6DB-395881DD637B}"/>
    <dgm:cxn modelId="{0E3F52CE-EDE3-4CAF-BC77-5DC7073C9EBA}" srcId="{2901BC87-AD8B-4FFE-957F-DD90F3B5AB74}" destId="{EEB042B3-E6CF-44E7-96D2-A0EA754D099D}" srcOrd="2" destOrd="0" parTransId="{1AD03684-5F0E-4716-B17B-F6FA0767E82C}" sibTransId="{6E09FFA5-EA25-422B-8EA3-58AF22C64AD2}"/>
    <dgm:cxn modelId="{4C2046D0-C7C1-4DE8-AB14-FCAC050ACF35}" type="presOf" srcId="{FD2C272C-2671-495A-BACE-366C8FEA4B26}" destId="{A1C4E20D-1398-4DF4-AE17-D496C87E51B8}" srcOrd="0" destOrd="0" presId="urn:microsoft.com/office/officeart/2005/8/layout/hList1"/>
    <dgm:cxn modelId="{85EF85D3-C67A-4865-8947-CCE7CFF75DF4}" srcId="{CDDD128B-6330-41E3-A0FE-BFE8B891693E}" destId="{FD2C272C-2671-495A-BACE-366C8FEA4B26}" srcOrd="0" destOrd="0" parTransId="{71E6B2DD-5823-4F45-ABF4-A39E2B918DE7}" sibTransId="{372830CC-8210-4CB2-8AAB-AF9E92E33D5B}"/>
    <dgm:cxn modelId="{B2F500EC-936E-4863-BBE2-F648F5C51B82}" type="presOf" srcId="{A715E4F1-8700-4C20-93FF-7DAFA422CE0C}" destId="{CB2934B8-0270-419A-B45C-C83612CD45E2}" srcOrd="0" destOrd="0" presId="urn:microsoft.com/office/officeart/2005/8/layout/hList1"/>
    <dgm:cxn modelId="{8C3AC8F0-581F-4911-B02B-B2224E5FDFBF}" srcId="{AFEF42C5-5654-4AF5-AD1E-BA443C62187A}" destId="{A715E4F1-8700-4C20-93FF-7DAFA422CE0C}" srcOrd="0" destOrd="0" parTransId="{49F2C4CD-F0A3-4A19-A1C5-0E0B498849C6}" sibTransId="{6D96E0B9-9382-410E-8955-4E5D11FE40E8}"/>
    <dgm:cxn modelId="{546F20FC-5FFC-4AD6-955A-182471EB9273}" type="presOf" srcId="{CDDD128B-6330-41E3-A0FE-BFE8B891693E}" destId="{BEAF5EE5-69BB-4CA6-8B61-69F312245320}" srcOrd="0" destOrd="0" presId="urn:microsoft.com/office/officeart/2005/8/layout/hList1"/>
    <dgm:cxn modelId="{533959F6-BD49-463C-883B-7BD432D9C508}" type="presParOf" srcId="{10C23912-9BEC-488C-ACED-4AFFB727C54E}" destId="{17C23031-70BD-414C-A12F-6C09860A55F9}" srcOrd="0" destOrd="0" presId="urn:microsoft.com/office/officeart/2005/8/layout/hList1"/>
    <dgm:cxn modelId="{D91CCBEF-9E75-4664-A627-8DCDDFE1D722}" type="presParOf" srcId="{17C23031-70BD-414C-A12F-6C09860A55F9}" destId="{BEAF5EE5-69BB-4CA6-8B61-69F312245320}" srcOrd="0" destOrd="0" presId="urn:microsoft.com/office/officeart/2005/8/layout/hList1"/>
    <dgm:cxn modelId="{1B0F5042-9742-47A7-A2ED-05C915DEF7FF}" type="presParOf" srcId="{17C23031-70BD-414C-A12F-6C09860A55F9}" destId="{A1C4E20D-1398-4DF4-AE17-D496C87E51B8}" srcOrd="1" destOrd="0" presId="urn:microsoft.com/office/officeart/2005/8/layout/hList1"/>
    <dgm:cxn modelId="{531F71D6-2965-48E4-A41D-5D60DCF44228}" type="presParOf" srcId="{10C23912-9BEC-488C-ACED-4AFFB727C54E}" destId="{416B2A3D-3A96-4A2E-BE22-DE6F8BA83134}" srcOrd="1" destOrd="0" presId="urn:microsoft.com/office/officeart/2005/8/layout/hList1"/>
    <dgm:cxn modelId="{BF12857F-83E5-456B-93EE-252BF93A6798}" type="presParOf" srcId="{10C23912-9BEC-488C-ACED-4AFFB727C54E}" destId="{A895AA84-566E-4FA1-AFFE-4044FDB48261}" srcOrd="2" destOrd="0" presId="urn:microsoft.com/office/officeart/2005/8/layout/hList1"/>
    <dgm:cxn modelId="{4E92D252-14FF-483C-B200-D09049B7178A}" type="presParOf" srcId="{A895AA84-566E-4FA1-AFFE-4044FDB48261}" destId="{CEAF8EBB-8F30-4B03-8654-7D84320AB085}" srcOrd="0" destOrd="0" presId="urn:microsoft.com/office/officeart/2005/8/layout/hList1"/>
    <dgm:cxn modelId="{1DE47EBF-8395-449D-9538-DB07C982C114}" type="presParOf" srcId="{A895AA84-566E-4FA1-AFFE-4044FDB48261}" destId="{422BF8A2-7C66-4424-BB01-A84931BBB443}" srcOrd="1" destOrd="0" presId="urn:microsoft.com/office/officeart/2005/8/layout/hList1"/>
    <dgm:cxn modelId="{AB1C41DC-CF1E-4DD7-8830-6B6DECEEA5B4}" type="presParOf" srcId="{10C23912-9BEC-488C-ACED-4AFFB727C54E}" destId="{A5175560-7E4B-42AB-8446-3196A44C9320}" srcOrd="3" destOrd="0" presId="urn:microsoft.com/office/officeart/2005/8/layout/hList1"/>
    <dgm:cxn modelId="{D3BB077C-7B8A-4076-B2A4-63ABAA1A3E77}" type="presParOf" srcId="{10C23912-9BEC-488C-ACED-4AFFB727C54E}" destId="{6B63FF0E-C147-486F-AE83-BEFAC86E0D63}" srcOrd="4" destOrd="0" presId="urn:microsoft.com/office/officeart/2005/8/layout/hList1"/>
    <dgm:cxn modelId="{DF9E4502-A500-4B44-8DE7-9E1B66D365C6}" type="presParOf" srcId="{6B63FF0E-C147-486F-AE83-BEFAC86E0D63}" destId="{164CC07A-54FC-4066-8E1D-F9A6161505FC}" srcOrd="0" destOrd="0" presId="urn:microsoft.com/office/officeart/2005/8/layout/hList1"/>
    <dgm:cxn modelId="{A7996244-2282-4AB6-BF4A-C7DF4E7825F1}" type="presParOf" srcId="{6B63FF0E-C147-486F-AE83-BEFAC86E0D63}" destId="{CB2934B8-0270-419A-B45C-C83612CD45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FBE355-0970-4FDA-A584-D77455AAA1CA}" type="doc">
      <dgm:prSet loTypeId="urn:microsoft.com/office/officeart/2005/8/layout/vList3" loCatId="list" qsTypeId="urn:microsoft.com/office/officeart/2005/8/quickstyle/simple1" qsCatId="simple" csTypeId="urn:microsoft.com/office/officeart/2005/8/colors/accent1_2" csCatId="accent1" phldr="1"/>
      <dgm:spPr/>
    </dgm:pt>
    <dgm:pt modelId="{1C58BA78-D22F-4EE5-A123-8274B1701FAD}">
      <dgm:prSet phldrT="[Text]"/>
      <dgm:spPr/>
      <dgm:t>
        <a:bodyPr/>
        <a:lstStyle/>
        <a:p>
          <a:r>
            <a:rPr lang="en-US" dirty="0"/>
            <a:t>What are trusted sources of information used by your key audiences? </a:t>
          </a:r>
        </a:p>
      </dgm:t>
    </dgm:pt>
    <dgm:pt modelId="{811A9160-252E-4C0A-860C-22E9E169B050}" type="parTrans" cxnId="{351A0F08-723C-4030-9A34-C39876D71CA5}">
      <dgm:prSet/>
      <dgm:spPr/>
      <dgm:t>
        <a:bodyPr/>
        <a:lstStyle/>
        <a:p>
          <a:endParaRPr lang="en-US"/>
        </a:p>
      </dgm:t>
    </dgm:pt>
    <dgm:pt modelId="{2484E9EF-56F7-4176-9F2D-6FEFDB7D0E04}" type="sibTrans" cxnId="{351A0F08-723C-4030-9A34-C39876D71CA5}">
      <dgm:prSet/>
      <dgm:spPr/>
      <dgm:t>
        <a:bodyPr/>
        <a:lstStyle/>
        <a:p>
          <a:endParaRPr lang="en-US"/>
        </a:p>
      </dgm:t>
    </dgm:pt>
    <dgm:pt modelId="{CBEB840A-A1CC-46B7-8187-A1968901A752}">
      <dgm:prSet phldrT="[Text]"/>
      <dgm:spPr/>
      <dgm:t>
        <a:bodyPr/>
        <a:lstStyle/>
        <a:p>
          <a:r>
            <a:rPr lang="en-US" dirty="0"/>
            <a:t>What media tools are available?</a:t>
          </a:r>
        </a:p>
      </dgm:t>
    </dgm:pt>
    <dgm:pt modelId="{C9EDD664-F8D9-43B9-B1FE-F79E1DB10F97}" type="parTrans" cxnId="{30258076-E5CA-4FBA-8508-08796E8E4932}">
      <dgm:prSet/>
      <dgm:spPr/>
      <dgm:t>
        <a:bodyPr/>
        <a:lstStyle/>
        <a:p>
          <a:endParaRPr lang="en-US"/>
        </a:p>
      </dgm:t>
    </dgm:pt>
    <dgm:pt modelId="{C5FF9C36-E0E7-4340-BD35-3C0F00540275}" type="sibTrans" cxnId="{30258076-E5CA-4FBA-8508-08796E8E4932}">
      <dgm:prSet/>
      <dgm:spPr/>
      <dgm:t>
        <a:bodyPr/>
        <a:lstStyle/>
        <a:p>
          <a:endParaRPr lang="en-US"/>
        </a:p>
      </dgm:t>
    </dgm:pt>
    <dgm:pt modelId="{8E082BA0-7A33-4BCF-9567-E8E1698489D8}" type="pres">
      <dgm:prSet presAssocID="{D1FBE355-0970-4FDA-A584-D77455AAA1CA}" presName="linearFlow" presStyleCnt="0">
        <dgm:presLayoutVars>
          <dgm:dir/>
          <dgm:resizeHandles val="exact"/>
        </dgm:presLayoutVars>
      </dgm:prSet>
      <dgm:spPr/>
    </dgm:pt>
    <dgm:pt modelId="{3B3DD557-AFBC-49B4-B2E9-A9ED3CF9A90B}" type="pres">
      <dgm:prSet presAssocID="{1C58BA78-D22F-4EE5-A123-8274B1701FAD}" presName="composite" presStyleCnt="0"/>
      <dgm:spPr/>
    </dgm:pt>
    <dgm:pt modelId="{4C8B71B9-98AB-4598-975D-089F8F2DD748}" type="pres">
      <dgm:prSet presAssocID="{1C58BA78-D22F-4EE5-A123-8274B1701FAD}"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nections with solid fill"/>
        </a:ext>
      </dgm:extLst>
    </dgm:pt>
    <dgm:pt modelId="{A2FECA10-0427-4B90-AC22-E7209122A718}" type="pres">
      <dgm:prSet presAssocID="{1C58BA78-D22F-4EE5-A123-8274B1701FAD}" presName="txShp" presStyleLbl="node1" presStyleIdx="0" presStyleCnt="2">
        <dgm:presLayoutVars>
          <dgm:bulletEnabled val="1"/>
        </dgm:presLayoutVars>
      </dgm:prSet>
      <dgm:spPr/>
    </dgm:pt>
    <dgm:pt modelId="{FD12B981-EBE6-4393-9147-CD085386E34F}" type="pres">
      <dgm:prSet presAssocID="{2484E9EF-56F7-4176-9F2D-6FEFDB7D0E04}" presName="spacing" presStyleCnt="0"/>
      <dgm:spPr/>
    </dgm:pt>
    <dgm:pt modelId="{497C2774-6F8E-4366-A874-1E911C33E4E0}" type="pres">
      <dgm:prSet presAssocID="{CBEB840A-A1CC-46B7-8187-A1968901A752}" presName="composite" presStyleCnt="0"/>
      <dgm:spPr/>
    </dgm:pt>
    <dgm:pt modelId="{FD32DA97-D530-4C4F-9842-36012084F0E2}" type="pres">
      <dgm:prSet presAssocID="{CBEB840A-A1CC-46B7-8187-A1968901A752}"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media with solid fill"/>
        </a:ext>
      </dgm:extLst>
    </dgm:pt>
    <dgm:pt modelId="{144493D7-23A7-4E39-9140-1970FD44453E}" type="pres">
      <dgm:prSet presAssocID="{CBEB840A-A1CC-46B7-8187-A1968901A752}" presName="txShp" presStyleLbl="node1" presStyleIdx="1" presStyleCnt="2">
        <dgm:presLayoutVars>
          <dgm:bulletEnabled val="1"/>
        </dgm:presLayoutVars>
      </dgm:prSet>
      <dgm:spPr/>
    </dgm:pt>
  </dgm:ptLst>
  <dgm:cxnLst>
    <dgm:cxn modelId="{351A0F08-723C-4030-9A34-C39876D71CA5}" srcId="{D1FBE355-0970-4FDA-A584-D77455AAA1CA}" destId="{1C58BA78-D22F-4EE5-A123-8274B1701FAD}" srcOrd="0" destOrd="0" parTransId="{811A9160-252E-4C0A-860C-22E9E169B050}" sibTransId="{2484E9EF-56F7-4176-9F2D-6FEFDB7D0E04}"/>
    <dgm:cxn modelId="{63EE911F-09A1-4812-94D5-B6A6C123CC77}" type="presOf" srcId="{D1FBE355-0970-4FDA-A584-D77455AAA1CA}" destId="{8E082BA0-7A33-4BCF-9567-E8E1698489D8}" srcOrd="0" destOrd="0" presId="urn:microsoft.com/office/officeart/2005/8/layout/vList3"/>
    <dgm:cxn modelId="{30258076-E5CA-4FBA-8508-08796E8E4932}" srcId="{D1FBE355-0970-4FDA-A584-D77455AAA1CA}" destId="{CBEB840A-A1CC-46B7-8187-A1968901A752}" srcOrd="1" destOrd="0" parTransId="{C9EDD664-F8D9-43B9-B1FE-F79E1DB10F97}" sibTransId="{C5FF9C36-E0E7-4340-BD35-3C0F00540275}"/>
    <dgm:cxn modelId="{EE543AAC-5E8B-4AAE-8617-833427CD8ED2}" type="presOf" srcId="{CBEB840A-A1CC-46B7-8187-A1968901A752}" destId="{144493D7-23A7-4E39-9140-1970FD44453E}" srcOrd="0" destOrd="0" presId="urn:microsoft.com/office/officeart/2005/8/layout/vList3"/>
    <dgm:cxn modelId="{5E0B45AD-7E21-4F52-B44B-F3E5D340EDD2}" type="presOf" srcId="{1C58BA78-D22F-4EE5-A123-8274B1701FAD}" destId="{A2FECA10-0427-4B90-AC22-E7209122A718}" srcOrd="0" destOrd="0" presId="urn:microsoft.com/office/officeart/2005/8/layout/vList3"/>
    <dgm:cxn modelId="{346B2555-6267-4F24-A9CC-C8704865C8B2}" type="presParOf" srcId="{8E082BA0-7A33-4BCF-9567-E8E1698489D8}" destId="{3B3DD557-AFBC-49B4-B2E9-A9ED3CF9A90B}" srcOrd="0" destOrd="0" presId="urn:microsoft.com/office/officeart/2005/8/layout/vList3"/>
    <dgm:cxn modelId="{88C9DA49-460F-43BE-92CB-1E937F524636}" type="presParOf" srcId="{3B3DD557-AFBC-49B4-B2E9-A9ED3CF9A90B}" destId="{4C8B71B9-98AB-4598-975D-089F8F2DD748}" srcOrd="0" destOrd="0" presId="urn:microsoft.com/office/officeart/2005/8/layout/vList3"/>
    <dgm:cxn modelId="{E73E4960-90A4-4FB2-B026-0F1DB6CD2304}" type="presParOf" srcId="{3B3DD557-AFBC-49B4-B2E9-A9ED3CF9A90B}" destId="{A2FECA10-0427-4B90-AC22-E7209122A718}" srcOrd="1" destOrd="0" presId="urn:microsoft.com/office/officeart/2005/8/layout/vList3"/>
    <dgm:cxn modelId="{17494798-CEBC-4705-B46F-BBE3DA5C5952}" type="presParOf" srcId="{8E082BA0-7A33-4BCF-9567-E8E1698489D8}" destId="{FD12B981-EBE6-4393-9147-CD085386E34F}" srcOrd="1" destOrd="0" presId="urn:microsoft.com/office/officeart/2005/8/layout/vList3"/>
    <dgm:cxn modelId="{3E106D9D-1E10-4101-8B68-9EC6782342AB}" type="presParOf" srcId="{8E082BA0-7A33-4BCF-9567-E8E1698489D8}" destId="{497C2774-6F8E-4366-A874-1E911C33E4E0}" srcOrd="2" destOrd="0" presId="urn:microsoft.com/office/officeart/2005/8/layout/vList3"/>
    <dgm:cxn modelId="{F3A66DF3-E848-4B0E-9320-B7791347C8FD}" type="presParOf" srcId="{497C2774-6F8E-4366-A874-1E911C33E4E0}" destId="{FD32DA97-D530-4C4F-9842-36012084F0E2}" srcOrd="0" destOrd="0" presId="urn:microsoft.com/office/officeart/2005/8/layout/vList3"/>
    <dgm:cxn modelId="{0BC3B50A-4FC2-4942-A86F-69680F23298C}" type="presParOf" srcId="{497C2774-6F8E-4366-A874-1E911C33E4E0}" destId="{144493D7-23A7-4E39-9140-1970FD44453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F4704-F1A5-46EA-8EBA-E708533527FF}" type="doc">
      <dgm:prSet loTypeId="urn:microsoft.com/office/officeart/2008/layout/PictureStrips" loCatId="list" qsTypeId="urn:microsoft.com/office/officeart/2005/8/quickstyle/simple4" qsCatId="simple" csTypeId="urn:microsoft.com/office/officeart/2005/8/colors/accent1_2" csCatId="accent1" phldr="1"/>
      <dgm:spPr/>
      <dgm:t>
        <a:bodyPr/>
        <a:lstStyle/>
        <a:p>
          <a:endParaRPr lang="en-US"/>
        </a:p>
      </dgm:t>
    </dgm:pt>
    <dgm:pt modelId="{E85319AE-7473-4FF7-BA60-E509064C0837}">
      <dgm:prSet phldrT="[Text]"/>
      <dgm:spPr/>
      <dgm:t>
        <a:bodyPr/>
        <a:lstStyle/>
        <a:p>
          <a:r>
            <a:rPr lang="en-US" dirty="0"/>
            <a:t>Factual</a:t>
          </a:r>
        </a:p>
      </dgm:t>
    </dgm:pt>
    <dgm:pt modelId="{3AF3C0F1-A4FE-4495-9C17-FC54977B7287}" type="parTrans" cxnId="{A5520D40-CC6B-41E2-85ED-B3B56D66AF1E}">
      <dgm:prSet/>
      <dgm:spPr/>
      <dgm:t>
        <a:bodyPr/>
        <a:lstStyle/>
        <a:p>
          <a:endParaRPr lang="en-US"/>
        </a:p>
      </dgm:t>
    </dgm:pt>
    <dgm:pt modelId="{86CA2A75-E41C-4948-AC9A-612ACA57589C}" type="sibTrans" cxnId="{A5520D40-CC6B-41E2-85ED-B3B56D66AF1E}">
      <dgm:prSet/>
      <dgm:spPr/>
      <dgm:t>
        <a:bodyPr/>
        <a:lstStyle/>
        <a:p>
          <a:endParaRPr lang="en-US"/>
        </a:p>
      </dgm:t>
    </dgm:pt>
    <dgm:pt modelId="{8FB310DC-F755-41A8-931F-D5242187EB6E}">
      <dgm:prSet phldrT="[Text]"/>
      <dgm:spPr/>
      <dgm:t>
        <a:bodyPr/>
        <a:lstStyle/>
        <a:p>
          <a:r>
            <a:rPr lang="en-US" dirty="0"/>
            <a:t>Short</a:t>
          </a:r>
        </a:p>
      </dgm:t>
    </dgm:pt>
    <dgm:pt modelId="{86B14BF7-76F0-4231-BE4A-7118CEB5D75C}" type="parTrans" cxnId="{3D5DD4DC-CE75-4E5C-9D42-94608AA4AE5E}">
      <dgm:prSet/>
      <dgm:spPr/>
      <dgm:t>
        <a:bodyPr/>
        <a:lstStyle/>
        <a:p>
          <a:endParaRPr lang="en-US"/>
        </a:p>
      </dgm:t>
    </dgm:pt>
    <dgm:pt modelId="{EA416340-419B-48B2-9B8B-D1B5109AF08A}" type="sibTrans" cxnId="{3D5DD4DC-CE75-4E5C-9D42-94608AA4AE5E}">
      <dgm:prSet/>
      <dgm:spPr/>
      <dgm:t>
        <a:bodyPr/>
        <a:lstStyle/>
        <a:p>
          <a:endParaRPr lang="en-US"/>
        </a:p>
      </dgm:t>
    </dgm:pt>
    <dgm:pt modelId="{1C0574DE-E9C1-41F1-AF5C-B9DF5FF75F2E}">
      <dgm:prSet phldrT="[Text]"/>
      <dgm:spPr/>
      <dgm:t>
        <a:bodyPr/>
        <a:lstStyle/>
        <a:p>
          <a:r>
            <a:rPr lang="en-US" dirty="0"/>
            <a:t>Simple</a:t>
          </a:r>
        </a:p>
      </dgm:t>
    </dgm:pt>
    <dgm:pt modelId="{C530667F-50AE-4710-8B63-9733243D9DEB}" type="parTrans" cxnId="{4E6A5197-0D68-47A8-A9D0-130938FDF545}">
      <dgm:prSet/>
      <dgm:spPr/>
      <dgm:t>
        <a:bodyPr/>
        <a:lstStyle/>
        <a:p>
          <a:endParaRPr lang="en-US"/>
        </a:p>
      </dgm:t>
    </dgm:pt>
    <dgm:pt modelId="{D5A3A1E8-5C3D-44F9-A69E-817D70EE40FE}" type="sibTrans" cxnId="{4E6A5197-0D68-47A8-A9D0-130938FDF545}">
      <dgm:prSet/>
      <dgm:spPr/>
      <dgm:t>
        <a:bodyPr/>
        <a:lstStyle/>
        <a:p>
          <a:endParaRPr lang="en-US"/>
        </a:p>
      </dgm:t>
    </dgm:pt>
    <dgm:pt modelId="{007AFB70-2921-4CF1-A526-FDF89433A87C}">
      <dgm:prSet phldrT="[Text]"/>
      <dgm:spPr/>
      <dgm:t>
        <a:bodyPr/>
        <a:lstStyle/>
        <a:p>
          <a:r>
            <a:rPr lang="en-US" dirty="0"/>
            <a:t>Relevant</a:t>
          </a:r>
        </a:p>
      </dgm:t>
    </dgm:pt>
    <dgm:pt modelId="{762450A5-A710-4339-8A4F-C820625B0FC4}" type="parTrans" cxnId="{0FEEA3EB-0018-4D70-B74D-075ED2AE1547}">
      <dgm:prSet/>
      <dgm:spPr/>
      <dgm:t>
        <a:bodyPr/>
        <a:lstStyle/>
        <a:p>
          <a:endParaRPr lang="en-US"/>
        </a:p>
      </dgm:t>
    </dgm:pt>
    <dgm:pt modelId="{18EDF4FA-8AE7-4271-8409-B91571AC3A73}" type="sibTrans" cxnId="{0FEEA3EB-0018-4D70-B74D-075ED2AE1547}">
      <dgm:prSet/>
      <dgm:spPr/>
      <dgm:t>
        <a:bodyPr/>
        <a:lstStyle/>
        <a:p>
          <a:endParaRPr lang="en-US"/>
        </a:p>
      </dgm:t>
    </dgm:pt>
    <dgm:pt modelId="{418DB854-F33E-484E-9487-18CCF7088F50}">
      <dgm:prSet phldrT="[Text]"/>
      <dgm:spPr/>
      <dgm:t>
        <a:bodyPr/>
        <a:lstStyle/>
        <a:p>
          <a:r>
            <a:rPr lang="en-US" dirty="0"/>
            <a:t>Respectful</a:t>
          </a:r>
        </a:p>
      </dgm:t>
    </dgm:pt>
    <dgm:pt modelId="{5A4D56C7-4CED-45E1-BE5D-62C0234FF7B4}" type="parTrans" cxnId="{9A7D234F-A65A-4165-A43C-D6A030F01EC6}">
      <dgm:prSet/>
      <dgm:spPr/>
      <dgm:t>
        <a:bodyPr/>
        <a:lstStyle/>
        <a:p>
          <a:endParaRPr lang="en-US"/>
        </a:p>
      </dgm:t>
    </dgm:pt>
    <dgm:pt modelId="{88C8ACD7-6E10-422F-838A-E36BDBA30828}" type="sibTrans" cxnId="{9A7D234F-A65A-4165-A43C-D6A030F01EC6}">
      <dgm:prSet/>
      <dgm:spPr/>
      <dgm:t>
        <a:bodyPr/>
        <a:lstStyle/>
        <a:p>
          <a:endParaRPr lang="en-US"/>
        </a:p>
      </dgm:t>
    </dgm:pt>
    <dgm:pt modelId="{BCA4DFD6-3529-43FB-9310-456F173CBB49}">
      <dgm:prSet phldrT="[Text]"/>
      <dgm:spPr/>
      <dgm:t>
        <a:bodyPr/>
        <a:lstStyle/>
        <a:p>
          <a:r>
            <a:rPr lang="en-US" dirty="0"/>
            <a:t>Limit acronyms; use ordinary words</a:t>
          </a:r>
        </a:p>
      </dgm:t>
    </dgm:pt>
    <dgm:pt modelId="{51747DC1-0FC7-49B4-9C39-AAEE2196C010}" type="parTrans" cxnId="{312564C4-DC37-4EDA-8428-A68C3EEBC04F}">
      <dgm:prSet/>
      <dgm:spPr/>
      <dgm:t>
        <a:bodyPr/>
        <a:lstStyle/>
        <a:p>
          <a:endParaRPr lang="en-US"/>
        </a:p>
      </dgm:t>
    </dgm:pt>
    <dgm:pt modelId="{488A4D20-BC69-4CD9-8157-E1520172A1EC}" type="sibTrans" cxnId="{312564C4-DC37-4EDA-8428-A68C3EEBC04F}">
      <dgm:prSet/>
      <dgm:spPr/>
      <dgm:t>
        <a:bodyPr/>
        <a:lstStyle/>
        <a:p>
          <a:endParaRPr lang="en-US"/>
        </a:p>
      </dgm:t>
    </dgm:pt>
    <dgm:pt modelId="{0C8F0D02-FBDB-4862-B2AA-997F30CDE411}">
      <dgm:prSet phldrT="[Text]"/>
      <dgm:spPr/>
      <dgm:t>
        <a:bodyPr/>
        <a:lstStyle/>
        <a:p>
          <a:r>
            <a:rPr lang="en-US" dirty="0"/>
            <a:t>Similar to “results” section of analytical report; avoid “spin” </a:t>
          </a:r>
        </a:p>
      </dgm:t>
    </dgm:pt>
    <dgm:pt modelId="{E9200B4F-16D8-496B-9500-7D2C3A84F2A2}" type="parTrans" cxnId="{2612DDE2-5E52-4511-BA75-59E4C599BD78}">
      <dgm:prSet/>
      <dgm:spPr/>
      <dgm:t>
        <a:bodyPr/>
        <a:lstStyle/>
        <a:p>
          <a:endParaRPr lang="en-US"/>
        </a:p>
      </dgm:t>
    </dgm:pt>
    <dgm:pt modelId="{E1596C79-37F3-4ACC-B10A-83A3D141D0A6}" type="sibTrans" cxnId="{2612DDE2-5E52-4511-BA75-59E4C599BD78}">
      <dgm:prSet/>
      <dgm:spPr/>
      <dgm:t>
        <a:bodyPr/>
        <a:lstStyle/>
        <a:p>
          <a:endParaRPr lang="en-US"/>
        </a:p>
      </dgm:t>
    </dgm:pt>
    <dgm:pt modelId="{77256093-9D5C-4829-AF51-3647D5931519}">
      <dgm:prSet phldrT="[Text]"/>
      <dgm:spPr/>
      <dgm:t>
        <a:bodyPr/>
        <a:lstStyle/>
        <a:p>
          <a:r>
            <a:rPr lang="en-US" dirty="0"/>
            <a:t>Actions relevant to stakeholder</a:t>
          </a:r>
        </a:p>
      </dgm:t>
    </dgm:pt>
    <dgm:pt modelId="{946BE554-358C-40C3-A3AA-9A11456EC5A3}" type="parTrans" cxnId="{4B5F993C-3AB8-445E-B359-353ADB41041B}">
      <dgm:prSet/>
      <dgm:spPr/>
      <dgm:t>
        <a:bodyPr/>
        <a:lstStyle/>
        <a:p>
          <a:endParaRPr lang="en-US"/>
        </a:p>
      </dgm:t>
    </dgm:pt>
    <dgm:pt modelId="{A684BCF1-E60C-4F49-B28D-F8D904063B64}" type="sibTrans" cxnId="{4B5F993C-3AB8-445E-B359-353ADB41041B}">
      <dgm:prSet/>
      <dgm:spPr/>
      <dgm:t>
        <a:bodyPr/>
        <a:lstStyle/>
        <a:p>
          <a:endParaRPr lang="en-US"/>
        </a:p>
      </dgm:t>
    </dgm:pt>
    <dgm:pt modelId="{03F3AE59-019B-4907-B81F-680076DAA360}" type="pres">
      <dgm:prSet presAssocID="{D37F4704-F1A5-46EA-8EBA-E708533527FF}" presName="Name0" presStyleCnt="0">
        <dgm:presLayoutVars>
          <dgm:dir/>
          <dgm:resizeHandles val="exact"/>
        </dgm:presLayoutVars>
      </dgm:prSet>
      <dgm:spPr/>
    </dgm:pt>
    <dgm:pt modelId="{A37FAEA6-A10D-49DD-8ED1-0759993DF0D9}" type="pres">
      <dgm:prSet presAssocID="{E85319AE-7473-4FF7-BA60-E509064C0837}" presName="composite" presStyleCnt="0"/>
      <dgm:spPr/>
    </dgm:pt>
    <dgm:pt modelId="{BB3DD1B6-6391-422C-9E82-FE5DF980A678}" type="pres">
      <dgm:prSet presAssocID="{E85319AE-7473-4FF7-BA60-E509064C0837}" presName="rect1" presStyleLbl="trAlignAcc1" presStyleIdx="0" presStyleCnt="5">
        <dgm:presLayoutVars>
          <dgm:bulletEnabled val="1"/>
        </dgm:presLayoutVars>
      </dgm:prSet>
      <dgm:spPr/>
    </dgm:pt>
    <dgm:pt modelId="{972FBFB7-EBB4-4B56-A80E-77F46FFF562F}" type="pres">
      <dgm:prSet presAssocID="{E85319AE-7473-4FF7-BA60-E509064C0837}"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ooks with solid fill"/>
        </a:ext>
      </dgm:extLst>
    </dgm:pt>
    <dgm:pt modelId="{8BE2B4EC-1E89-429D-A9B8-577BD0F7CB40}" type="pres">
      <dgm:prSet presAssocID="{86CA2A75-E41C-4948-AC9A-612ACA57589C}" presName="sibTrans" presStyleCnt="0"/>
      <dgm:spPr/>
    </dgm:pt>
    <dgm:pt modelId="{CD628F18-A121-4050-B955-6E2AB4B5CEE9}" type="pres">
      <dgm:prSet presAssocID="{8FB310DC-F755-41A8-931F-D5242187EB6E}" presName="composite" presStyleCnt="0"/>
      <dgm:spPr/>
    </dgm:pt>
    <dgm:pt modelId="{4CDAC8C0-2FA8-4300-B238-D119BCB696A8}" type="pres">
      <dgm:prSet presAssocID="{8FB310DC-F755-41A8-931F-D5242187EB6E}" presName="rect1" presStyleLbl="trAlignAcc1" presStyleIdx="1" presStyleCnt="5">
        <dgm:presLayoutVars>
          <dgm:bulletEnabled val="1"/>
        </dgm:presLayoutVars>
      </dgm:prSet>
      <dgm:spPr/>
    </dgm:pt>
    <dgm:pt modelId="{8426A0D6-DA39-496E-8D72-DC016EF5F6CD}" type="pres">
      <dgm:prSet presAssocID="{8FB310DC-F755-41A8-931F-D5242187EB6E}" presName="rect2"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Hourglass Full with solid fill"/>
        </a:ext>
      </dgm:extLst>
    </dgm:pt>
    <dgm:pt modelId="{432FFD10-142A-4E88-A617-03DC0F8CE356}" type="pres">
      <dgm:prSet presAssocID="{EA416340-419B-48B2-9B8B-D1B5109AF08A}" presName="sibTrans" presStyleCnt="0"/>
      <dgm:spPr/>
    </dgm:pt>
    <dgm:pt modelId="{D0EDA8D2-A2F3-4E1F-920B-9D333C642E7C}" type="pres">
      <dgm:prSet presAssocID="{1C0574DE-E9C1-41F1-AF5C-B9DF5FF75F2E}" presName="composite" presStyleCnt="0"/>
      <dgm:spPr/>
    </dgm:pt>
    <dgm:pt modelId="{25ECAA0F-E0B3-49C6-8EAD-B09F2EC93CF5}" type="pres">
      <dgm:prSet presAssocID="{1C0574DE-E9C1-41F1-AF5C-B9DF5FF75F2E}" presName="rect1" presStyleLbl="trAlignAcc1" presStyleIdx="2" presStyleCnt="5">
        <dgm:presLayoutVars>
          <dgm:bulletEnabled val="1"/>
        </dgm:presLayoutVars>
      </dgm:prSet>
      <dgm:spPr/>
    </dgm:pt>
    <dgm:pt modelId="{E14E12B2-D614-4A46-AA1E-1AFE29D5B2B5}" type="pres">
      <dgm:prSet presAssocID="{1C0574DE-E9C1-41F1-AF5C-B9DF5FF75F2E}" presName="rect2"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heckbox Checked with solid fill"/>
        </a:ext>
      </dgm:extLst>
    </dgm:pt>
    <dgm:pt modelId="{B1D16EA4-0F31-4F36-86D6-A699D8F8D825}" type="pres">
      <dgm:prSet presAssocID="{D5A3A1E8-5C3D-44F9-A69E-817D70EE40FE}" presName="sibTrans" presStyleCnt="0"/>
      <dgm:spPr/>
    </dgm:pt>
    <dgm:pt modelId="{5D91B9F7-BA4D-4ED9-9AD4-E747C34F7DAB}" type="pres">
      <dgm:prSet presAssocID="{007AFB70-2921-4CF1-A526-FDF89433A87C}" presName="composite" presStyleCnt="0"/>
      <dgm:spPr/>
    </dgm:pt>
    <dgm:pt modelId="{78CC6D86-69EE-4874-87FD-99B7B3F2FF90}" type="pres">
      <dgm:prSet presAssocID="{007AFB70-2921-4CF1-A526-FDF89433A87C}" presName="rect1" presStyleLbl="trAlignAcc1" presStyleIdx="3" presStyleCnt="5">
        <dgm:presLayoutVars>
          <dgm:bulletEnabled val="1"/>
        </dgm:presLayoutVars>
      </dgm:prSet>
      <dgm:spPr/>
    </dgm:pt>
    <dgm:pt modelId="{7B4A3C13-592C-42D4-A98F-E5382CE4CE3A}" type="pres">
      <dgm:prSet presAssocID="{007AFB70-2921-4CF1-A526-FDF89433A87C}" presName="rect2"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Network outline"/>
        </a:ext>
      </dgm:extLst>
    </dgm:pt>
    <dgm:pt modelId="{6047FABF-8F56-493E-8C46-124DDEF937E7}" type="pres">
      <dgm:prSet presAssocID="{18EDF4FA-8AE7-4271-8409-B91571AC3A73}" presName="sibTrans" presStyleCnt="0"/>
      <dgm:spPr/>
    </dgm:pt>
    <dgm:pt modelId="{6C749795-4FA4-49B3-9CB7-02462DB41767}" type="pres">
      <dgm:prSet presAssocID="{418DB854-F33E-484E-9487-18CCF7088F50}" presName="composite" presStyleCnt="0"/>
      <dgm:spPr/>
    </dgm:pt>
    <dgm:pt modelId="{6BECE18D-28AB-404F-BD45-B63AA50717F4}" type="pres">
      <dgm:prSet presAssocID="{418DB854-F33E-484E-9487-18CCF7088F50}" presName="rect1" presStyleLbl="trAlignAcc1" presStyleIdx="4" presStyleCnt="5">
        <dgm:presLayoutVars>
          <dgm:bulletEnabled val="1"/>
        </dgm:presLayoutVars>
      </dgm:prSet>
      <dgm:spPr/>
    </dgm:pt>
    <dgm:pt modelId="{FAB9391C-0EA1-4B4E-9720-71D5006F1993}" type="pres">
      <dgm:prSet presAssocID="{418DB854-F33E-484E-9487-18CCF7088F50}" presName="rect2"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Handshake with solid fill"/>
        </a:ext>
      </dgm:extLst>
    </dgm:pt>
  </dgm:ptLst>
  <dgm:cxnLst>
    <dgm:cxn modelId="{93432C2C-21DE-4075-9182-692780807415}" type="presOf" srcId="{D37F4704-F1A5-46EA-8EBA-E708533527FF}" destId="{03F3AE59-019B-4907-B81F-680076DAA360}" srcOrd="0" destOrd="0" presId="urn:microsoft.com/office/officeart/2008/layout/PictureStrips"/>
    <dgm:cxn modelId="{2636643B-C3AF-42C1-B3F1-C210568229C3}" type="presOf" srcId="{77256093-9D5C-4829-AF51-3647D5931519}" destId="{78CC6D86-69EE-4874-87FD-99B7B3F2FF90}" srcOrd="0" destOrd="1" presId="urn:microsoft.com/office/officeart/2008/layout/PictureStrips"/>
    <dgm:cxn modelId="{4B5F993C-3AB8-445E-B359-353ADB41041B}" srcId="{007AFB70-2921-4CF1-A526-FDF89433A87C}" destId="{77256093-9D5C-4829-AF51-3647D5931519}" srcOrd="0" destOrd="0" parTransId="{946BE554-358C-40C3-A3AA-9A11456EC5A3}" sibTransId="{A684BCF1-E60C-4F49-B28D-F8D904063B64}"/>
    <dgm:cxn modelId="{A5520D40-CC6B-41E2-85ED-B3B56D66AF1E}" srcId="{D37F4704-F1A5-46EA-8EBA-E708533527FF}" destId="{E85319AE-7473-4FF7-BA60-E509064C0837}" srcOrd="0" destOrd="0" parTransId="{3AF3C0F1-A4FE-4495-9C17-FC54977B7287}" sibTransId="{86CA2A75-E41C-4948-AC9A-612ACA57589C}"/>
    <dgm:cxn modelId="{9A7D234F-A65A-4165-A43C-D6A030F01EC6}" srcId="{D37F4704-F1A5-46EA-8EBA-E708533527FF}" destId="{418DB854-F33E-484E-9487-18CCF7088F50}" srcOrd="4" destOrd="0" parTransId="{5A4D56C7-4CED-45E1-BE5D-62C0234FF7B4}" sibTransId="{88C8ACD7-6E10-422F-838A-E36BDBA30828}"/>
    <dgm:cxn modelId="{6C72C16F-FE05-4A13-A73F-2E07447F7F10}" type="presOf" srcId="{E85319AE-7473-4FF7-BA60-E509064C0837}" destId="{BB3DD1B6-6391-422C-9E82-FE5DF980A678}" srcOrd="0" destOrd="0" presId="urn:microsoft.com/office/officeart/2008/layout/PictureStrips"/>
    <dgm:cxn modelId="{7B37E67D-8BAC-409F-90BA-F06F20264506}" type="presOf" srcId="{007AFB70-2921-4CF1-A526-FDF89433A87C}" destId="{78CC6D86-69EE-4874-87FD-99B7B3F2FF90}" srcOrd="0" destOrd="0" presId="urn:microsoft.com/office/officeart/2008/layout/PictureStrips"/>
    <dgm:cxn modelId="{4E6A5197-0D68-47A8-A9D0-130938FDF545}" srcId="{D37F4704-F1A5-46EA-8EBA-E708533527FF}" destId="{1C0574DE-E9C1-41F1-AF5C-B9DF5FF75F2E}" srcOrd="2" destOrd="0" parTransId="{C530667F-50AE-4710-8B63-9733243D9DEB}" sibTransId="{D5A3A1E8-5C3D-44F9-A69E-817D70EE40FE}"/>
    <dgm:cxn modelId="{C365A697-566B-4469-BC6C-592F89B50290}" type="presOf" srcId="{1C0574DE-E9C1-41F1-AF5C-B9DF5FF75F2E}" destId="{25ECAA0F-E0B3-49C6-8EAD-B09F2EC93CF5}" srcOrd="0" destOrd="0" presId="urn:microsoft.com/office/officeart/2008/layout/PictureStrips"/>
    <dgm:cxn modelId="{43A757B3-375F-4D1E-87D0-24D54971EEEF}" type="presOf" srcId="{418DB854-F33E-484E-9487-18CCF7088F50}" destId="{6BECE18D-28AB-404F-BD45-B63AA50717F4}" srcOrd="0" destOrd="0" presId="urn:microsoft.com/office/officeart/2008/layout/PictureStrips"/>
    <dgm:cxn modelId="{554C47BB-0BE7-40C1-ABF1-3D9804E5F7D9}" type="presOf" srcId="{BCA4DFD6-3529-43FB-9310-456F173CBB49}" destId="{25ECAA0F-E0B3-49C6-8EAD-B09F2EC93CF5}" srcOrd="0" destOrd="1" presId="urn:microsoft.com/office/officeart/2008/layout/PictureStrips"/>
    <dgm:cxn modelId="{0A0A44C4-237B-4B9A-BD8F-740E1CE56955}" type="presOf" srcId="{8FB310DC-F755-41A8-931F-D5242187EB6E}" destId="{4CDAC8C0-2FA8-4300-B238-D119BCB696A8}" srcOrd="0" destOrd="0" presId="urn:microsoft.com/office/officeart/2008/layout/PictureStrips"/>
    <dgm:cxn modelId="{312564C4-DC37-4EDA-8428-A68C3EEBC04F}" srcId="{1C0574DE-E9C1-41F1-AF5C-B9DF5FF75F2E}" destId="{BCA4DFD6-3529-43FB-9310-456F173CBB49}" srcOrd="0" destOrd="0" parTransId="{51747DC1-0FC7-49B4-9C39-AAEE2196C010}" sibTransId="{488A4D20-BC69-4CD9-8157-E1520172A1EC}"/>
    <dgm:cxn modelId="{3D5DD4DC-CE75-4E5C-9D42-94608AA4AE5E}" srcId="{D37F4704-F1A5-46EA-8EBA-E708533527FF}" destId="{8FB310DC-F755-41A8-931F-D5242187EB6E}" srcOrd="1" destOrd="0" parTransId="{86B14BF7-76F0-4231-BE4A-7118CEB5D75C}" sibTransId="{EA416340-419B-48B2-9B8B-D1B5109AF08A}"/>
    <dgm:cxn modelId="{2612DDE2-5E52-4511-BA75-59E4C599BD78}" srcId="{E85319AE-7473-4FF7-BA60-E509064C0837}" destId="{0C8F0D02-FBDB-4862-B2AA-997F30CDE411}" srcOrd="0" destOrd="0" parTransId="{E9200B4F-16D8-496B-9500-7D2C3A84F2A2}" sibTransId="{E1596C79-37F3-4ACC-B10A-83A3D141D0A6}"/>
    <dgm:cxn modelId="{0FEEA3EB-0018-4D70-B74D-075ED2AE1547}" srcId="{D37F4704-F1A5-46EA-8EBA-E708533527FF}" destId="{007AFB70-2921-4CF1-A526-FDF89433A87C}" srcOrd="3" destOrd="0" parTransId="{762450A5-A710-4339-8A4F-C820625B0FC4}" sibTransId="{18EDF4FA-8AE7-4271-8409-B91571AC3A73}"/>
    <dgm:cxn modelId="{5D782FF4-F81A-478C-ABB4-DE1BCB011B37}" type="presOf" srcId="{0C8F0D02-FBDB-4862-B2AA-997F30CDE411}" destId="{BB3DD1B6-6391-422C-9E82-FE5DF980A678}" srcOrd="0" destOrd="1" presId="urn:microsoft.com/office/officeart/2008/layout/PictureStrips"/>
    <dgm:cxn modelId="{43CA0EA4-E858-428A-8D23-F7EF3CB81C81}" type="presParOf" srcId="{03F3AE59-019B-4907-B81F-680076DAA360}" destId="{A37FAEA6-A10D-49DD-8ED1-0759993DF0D9}" srcOrd="0" destOrd="0" presId="urn:microsoft.com/office/officeart/2008/layout/PictureStrips"/>
    <dgm:cxn modelId="{A784CF61-7F71-4C1F-8607-7416F3C39309}" type="presParOf" srcId="{A37FAEA6-A10D-49DD-8ED1-0759993DF0D9}" destId="{BB3DD1B6-6391-422C-9E82-FE5DF980A678}" srcOrd="0" destOrd="0" presId="urn:microsoft.com/office/officeart/2008/layout/PictureStrips"/>
    <dgm:cxn modelId="{32253372-4C20-4359-A63A-7AC01E61894D}" type="presParOf" srcId="{A37FAEA6-A10D-49DD-8ED1-0759993DF0D9}" destId="{972FBFB7-EBB4-4B56-A80E-77F46FFF562F}" srcOrd="1" destOrd="0" presId="urn:microsoft.com/office/officeart/2008/layout/PictureStrips"/>
    <dgm:cxn modelId="{5D1C4D13-E1E7-4FF2-ACBA-87071FDE251C}" type="presParOf" srcId="{03F3AE59-019B-4907-B81F-680076DAA360}" destId="{8BE2B4EC-1E89-429D-A9B8-577BD0F7CB40}" srcOrd="1" destOrd="0" presId="urn:microsoft.com/office/officeart/2008/layout/PictureStrips"/>
    <dgm:cxn modelId="{35720A52-7660-4438-9AE0-696C0DE2B6BB}" type="presParOf" srcId="{03F3AE59-019B-4907-B81F-680076DAA360}" destId="{CD628F18-A121-4050-B955-6E2AB4B5CEE9}" srcOrd="2" destOrd="0" presId="urn:microsoft.com/office/officeart/2008/layout/PictureStrips"/>
    <dgm:cxn modelId="{E0783FAB-9892-4EA8-A7BD-BC30CC3C6A84}" type="presParOf" srcId="{CD628F18-A121-4050-B955-6E2AB4B5CEE9}" destId="{4CDAC8C0-2FA8-4300-B238-D119BCB696A8}" srcOrd="0" destOrd="0" presId="urn:microsoft.com/office/officeart/2008/layout/PictureStrips"/>
    <dgm:cxn modelId="{AF2EAF26-0CB8-4ADE-9A31-E706B3AF6404}" type="presParOf" srcId="{CD628F18-A121-4050-B955-6E2AB4B5CEE9}" destId="{8426A0D6-DA39-496E-8D72-DC016EF5F6CD}" srcOrd="1" destOrd="0" presId="urn:microsoft.com/office/officeart/2008/layout/PictureStrips"/>
    <dgm:cxn modelId="{66048519-C440-4680-BEA8-930FF540E2EC}" type="presParOf" srcId="{03F3AE59-019B-4907-B81F-680076DAA360}" destId="{432FFD10-142A-4E88-A617-03DC0F8CE356}" srcOrd="3" destOrd="0" presId="urn:microsoft.com/office/officeart/2008/layout/PictureStrips"/>
    <dgm:cxn modelId="{B3AB2E65-6CB4-4592-B724-DC59838C6825}" type="presParOf" srcId="{03F3AE59-019B-4907-B81F-680076DAA360}" destId="{D0EDA8D2-A2F3-4E1F-920B-9D333C642E7C}" srcOrd="4" destOrd="0" presId="urn:microsoft.com/office/officeart/2008/layout/PictureStrips"/>
    <dgm:cxn modelId="{308C8EC3-4A24-42B6-AF5F-AE01E4C10E77}" type="presParOf" srcId="{D0EDA8D2-A2F3-4E1F-920B-9D333C642E7C}" destId="{25ECAA0F-E0B3-49C6-8EAD-B09F2EC93CF5}" srcOrd="0" destOrd="0" presId="urn:microsoft.com/office/officeart/2008/layout/PictureStrips"/>
    <dgm:cxn modelId="{A827FAC5-11DC-40A8-8D16-7026AF7E5391}" type="presParOf" srcId="{D0EDA8D2-A2F3-4E1F-920B-9D333C642E7C}" destId="{E14E12B2-D614-4A46-AA1E-1AFE29D5B2B5}" srcOrd="1" destOrd="0" presId="urn:microsoft.com/office/officeart/2008/layout/PictureStrips"/>
    <dgm:cxn modelId="{65D4848C-17D6-47BF-83D6-80DDF6883224}" type="presParOf" srcId="{03F3AE59-019B-4907-B81F-680076DAA360}" destId="{B1D16EA4-0F31-4F36-86D6-A699D8F8D825}" srcOrd="5" destOrd="0" presId="urn:microsoft.com/office/officeart/2008/layout/PictureStrips"/>
    <dgm:cxn modelId="{B3249595-4897-49C3-8B7B-D37E49875A24}" type="presParOf" srcId="{03F3AE59-019B-4907-B81F-680076DAA360}" destId="{5D91B9F7-BA4D-4ED9-9AD4-E747C34F7DAB}" srcOrd="6" destOrd="0" presId="urn:microsoft.com/office/officeart/2008/layout/PictureStrips"/>
    <dgm:cxn modelId="{947FC16A-79FD-4740-9205-1F3D2DF7EB4C}" type="presParOf" srcId="{5D91B9F7-BA4D-4ED9-9AD4-E747C34F7DAB}" destId="{78CC6D86-69EE-4874-87FD-99B7B3F2FF90}" srcOrd="0" destOrd="0" presId="urn:microsoft.com/office/officeart/2008/layout/PictureStrips"/>
    <dgm:cxn modelId="{2327B554-4ACC-4D6D-8CDA-C0FEF1991DA8}" type="presParOf" srcId="{5D91B9F7-BA4D-4ED9-9AD4-E747C34F7DAB}" destId="{7B4A3C13-592C-42D4-A98F-E5382CE4CE3A}" srcOrd="1" destOrd="0" presId="urn:microsoft.com/office/officeart/2008/layout/PictureStrips"/>
    <dgm:cxn modelId="{AFAFD3B1-E035-4039-92F0-BB832B8F87D8}" type="presParOf" srcId="{03F3AE59-019B-4907-B81F-680076DAA360}" destId="{6047FABF-8F56-493E-8C46-124DDEF937E7}" srcOrd="7" destOrd="0" presId="urn:microsoft.com/office/officeart/2008/layout/PictureStrips"/>
    <dgm:cxn modelId="{DE5A8A88-40DD-4C3F-9732-10121BBF2275}" type="presParOf" srcId="{03F3AE59-019B-4907-B81F-680076DAA360}" destId="{6C749795-4FA4-49B3-9CB7-02462DB41767}" srcOrd="8" destOrd="0" presId="urn:microsoft.com/office/officeart/2008/layout/PictureStrips"/>
    <dgm:cxn modelId="{5382EA21-E054-48B9-94BC-7F5FC06F0009}" type="presParOf" srcId="{6C749795-4FA4-49B3-9CB7-02462DB41767}" destId="{6BECE18D-28AB-404F-BD45-B63AA50717F4}" srcOrd="0" destOrd="0" presId="urn:microsoft.com/office/officeart/2008/layout/PictureStrips"/>
    <dgm:cxn modelId="{7B081818-7C4D-423F-82A8-3E9C908B709F}" type="presParOf" srcId="{6C749795-4FA4-49B3-9CB7-02462DB41767}" destId="{FAB9391C-0EA1-4B4E-9720-71D5006F199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6FA98B-6984-4505-990C-1C548D5410E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6AB9EAC-EFB3-4010-AD98-8B305A23D8FE}">
      <dgm:prSet phldrT="[Text]"/>
      <dgm:spPr/>
      <dgm:t>
        <a:bodyPr/>
        <a:lstStyle/>
        <a:p>
          <a:r>
            <a:rPr lang="en-US" dirty="0"/>
            <a:t>Who will benefit from knowing this information? </a:t>
          </a:r>
        </a:p>
      </dgm:t>
    </dgm:pt>
    <dgm:pt modelId="{4DCA97AA-E28C-4819-A397-5C36F4624E26}" type="parTrans" cxnId="{3FFCDA36-0DE2-49D6-924D-5BCBCF85748A}">
      <dgm:prSet/>
      <dgm:spPr/>
      <dgm:t>
        <a:bodyPr/>
        <a:lstStyle/>
        <a:p>
          <a:endParaRPr lang="en-US"/>
        </a:p>
      </dgm:t>
    </dgm:pt>
    <dgm:pt modelId="{0400A6E6-FB2B-4124-AB90-D26510EAEE5D}" type="sibTrans" cxnId="{3FFCDA36-0DE2-49D6-924D-5BCBCF85748A}">
      <dgm:prSet/>
      <dgm:spPr/>
      <dgm:t>
        <a:bodyPr/>
        <a:lstStyle/>
        <a:p>
          <a:endParaRPr lang="en-US"/>
        </a:p>
      </dgm:t>
    </dgm:pt>
    <dgm:pt modelId="{F14163F2-D148-44B9-8966-6E3ED9FACE65}">
      <dgm:prSet phldrT="[Text]"/>
      <dgm:spPr/>
      <dgm:t>
        <a:bodyPr/>
        <a:lstStyle/>
        <a:p>
          <a:r>
            <a:rPr lang="en-US" dirty="0"/>
            <a:t>Who can benefit from actions your agency may take? </a:t>
          </a:r>
        </a:p>
      </dgm:t>
    </dgm:pt>
    <dgm:pt modelId="{A66C02D2-D571-48CB-A378-2F7A78FC119E}" type="parTrans" cxnId="{9BED8D75-12E5-4654-8592-5501CDE46809}">
      <dgm:prSet/>
      <dgm:spPr/>
      <dgm:t>
        <a:bodyPr/>
        <a:lstStyle/>
        <a:p>
          <a:endParaRPr lang="en-US"/>
        </a:p>
      </dgm:t>
    </dgm:pt>
    <dgm:pt modelId="{4A07C1B4-6EA3-45BD-81D1-945A49D960D0}" type="sibTrans" cxnId="{9BED8D75-12E5-4654-8592-5501CDE46809}">
      <dgm:prSet/>
      <dgm:spPr/>
      <dgm:t>
        <a:bodyPr/>
        <a:lstStyle/>
        <a:p>
          <a:endParaRPr lang="en-US"/>
        </a:p>
      </dgm:t>
    </dgm:pt>
    <dgm:pt modelId="{ECE9F493-CDA5-49BB-A8A6-7958DCCF8B7C}">
      <dgm:prSet phldrT="[Text]"/>
      <dgm:spPr/>
      <dgm:t>
        <a:bodyPr/>
        <a:lstStyle/>
        <a:p>
          <a:r>
            <a:rPr lang="en-US" dirty="0"/>
            <a:t>Who can help advocate for the programs you want to implement? </a:t>
          </a:r>
        </a:p>
      </dgm:t>
    </dgm:pt>
    <dgm:pt modelId="{787B32BD-36F0-43B4-9615-1AC737A85780}" type="parTrans" cxnId="{A78968B2-44FF-4AEC-BF11-F33B9DBD0606}">
      <dgm:prSet/>
      <dgm:spPr/>
      <dgm:t>
        <a:bodyPr/>
        <a:lstStyle/>
        <a:p>
          <a:endParaRPr lang="en-US"/>
        </a:p>
      </dgm:t>
    </dgm:pt>
    <dgm:pt modelId="{29523B47-60B4-499C-A09A-BAF46E17489B}" type="sibTrans" cxnId="{A78968B2-44FF-4AEC-BF11-F33B9DBD0606}">
      <dgm:prSet/>
      <dgm:spPr/>
      <dgm:t>
        <a:bodyPr/>
        <a:lstStyle/>
        <a:p>
          <a:endParaRPr lang="en-US"/>
        </a:p>
      </dgm:t>
    </dgm:pt>
    <dgm:pt modelId="{F7434752-CF55-4644-A44A-834324F2C84D}">
      <dgm:prSet phldrT="[Text]"/>
      <dgm:spPr/>
      <dgm:t>
        <a:bodyPr/>
        <a:lstStyle/>
        <a:p>
          <a:r>
            <a:rPr lang="en-US" dirty="0"/>
            <a:t>Who may bear costs for the program? </a:t>
          </a:r>
        </a:p>
      </dgm:t>
    </dgm:pt>
    <dgm:pt modelId="{478C2BCD-C857-4337-9838-6DAEB0D2B1A7}" type="parTrans" cxnId="{13C7B0B6-AD53-41FA-AD58-78C7514ACC04}">
      <dgm:prSet/>
      <dgm:spPr/>
      <dgm:t>
        <a:bodyPr/>
        <a:lstStyle/>
        <a:p>
          <a:endParaRPr lang="en-US"/>
        </a:p>
      </dgm:t>
    </dgm:pt>
    <dgm:pt modelId="{B042254B-B1D9-4D49-8561-2C35C2497BF8}" type="sibTrans" cxnId="{13C7B0B6-AD53-41FA-AD58-78C7514ACC04}">
      <dgm:prSet/>
      <dgm:spPr/>
      <dgm:t>
        <a:bodyPr/>
        <a:lstStyle/>
        <a:p>
          <a:endParaRPr lang="en-US"/>
        </a:p>
      </dgm:t>
    </dgm:pt>
    <dgm:pt modelId="{8F3CC93E-3850-4DD7-A181-0BDC25DCB969}">
      <dgm:prSet phldrT="[Text]"/>
      <dgm:spPr/>
      <dgm:t>
        <a:bodyPr/>
        <a:lstStyle/>
        <a:p>
          <a:r>
            <a:rPr lang="en-US" dirty="0"/>
            <a:t>Who else may be affected? </a:t>
          </a:r>
        </a:p>
      </dgm:t>
    </dgm:pt>
    <dgm:pt modelId="{C361879E-D07C-4FD2-A994-E732AE77DACF}" type="parTrans" cxnId="{E08CB7D0-F950-44E1-BE17-CBA8E7C9323F}">
      <dgm:prSet/>
      <dgm:spPr/>
      <dgm:t>
        <a:bodyPr/>
        <a:lstStyle/>
        <a:p>
          <a:endParaRPr lang="en-US"/>
        </a:p>
      </dgm:t>
    </dgm:pt>
    <dgm:pt modelId="{C71FD280-D2F7-4B8A-9E6E-657E7AA13E39}" type="sibTrans" cxnId="{E08CB7D0-F950-44E1-BE17-CBA8E7C9323F}">
      <dgm:prSet/>
      <dgm:spPr/>
      <dgm:t>
        <a:bodyPr/>
        <a:lstStyle/>
        <a:p>
          <a:endParaRPr lang="en-US"/>
        </a:p>
      </dgm:t>
    </dgm:pt>
    <dgm:pt modelId="{7AD68ABB-7122-405D-A70A-1DDD77526CFD}">
      <dgm:prSet phldrT="[Text]"/>
      <dgm:spPr/>
      <dgm:t>
        <a:bodyPr/>
        <a:lstStyle/>
        <a:p>
          <a:r>
            <a:rPr lang="en-US" dirty="0"/>
            <a:t>Who could stop the project from being successful? </a:t>
          </a:r>
        </a:p>
      </dgm:t>
    </dgm:pt>
    <dgm:pt modelId="{17C96C0A-75F8-4511-84AA-DDED3AD84191}" type="parTrans" cxnId="{935A0034-DF58-43C1-A8DC-EE99B6ABB8BA}">
      <dgm:prSet/>
      <dgm:spPr/>
      <dgm:t>
        <a:bodyPr/>
        <a:lstStyle/>
        <a:p>
          <a:endParaRPr lang="en-US"/>
        </a:p>
      </dgm:t>
    </dgm:pt>
    <dgm:pt modelId="{1D860A41-F84E-4983-8114-53E7B8AE2BF4}" type="sibTrans" cxnId="{935A0034-DF58-43C1-A8DC-EE99B6ABB8BA}">
      <dgm:prSet/>
      <dgm:spPr/>
      <dgm:t>
        <a:bodyPr/>
        <a:lstStyle/>
        <a:p>
          <a:endParaRPr lang="en-US"/>
        </a:p>
      </dgm:t>
    </dgm:pt>
    <dgm:pt modelId="{F51A98A7-B4AF-4A20-935D-0D107A324721}">
      <dgm:prSet phldrT="[Text]"/>
      <dgm:spPr/>
      <dgm:t>
        <a:bodyPr/>
        <a:lstStyle/>
        <a:p>
          <a:r>
            <a:rPr lang="en-US" dirty="0"/>
            <a:t>Who are internal and external target groups? </a:t>
          </a:r>
        </a:p>
      </dgm:t>
    </dgm:pt>
    <dgm:pt modelId="{BA8421CA-D244-4B14-B931-49B3A6D262EF}" type="parTrans" cxnId="{0AFD7ECA-CE56-4A85-8F63-92E64652BAE6}">
      <dgm:prSet/>
      <dgm:spPr/>
      <dgm:t>
        <a:bodyPr/>
        <a:lstStyle/>
        <a:p>
          <a:endParaRPr lang="en-US"/>
        </a:p>
      </dgm:t>
    </dgm:pt>
    <dgm:pt modelId="{4C7F7B72-26F0-401C-B8D3-A3729F4DDE9A}" type="sibTrans" cxnId="{0AFD7ECA-CE56-4A85-8F63-92E64652BAE6}">
      <dgm:prSet/>
      <dgm:spPr/>
      <dgm:t>
        <a:bodyPr/>
        <a:lstStyle/>
        <a:p>
          <a:endParaRPr lang="en-US"/>
        </a:p>
      </dgm:t>
    </dgm:pt>
    <dgm:pt modelId="{0E0FAAB3-D9D3-4087-B321-FC64ECC44F66}" type="pres">
      <dgm:prSet presAssocID="{B86FA98B-6984-4505-990C-1C548D5410EB}" presName="Name0" presStyleCnt="0">
        <dgm:presLayoutVars>
          <dgm:chMax val="7"/>
          <dgm:chPref val="7"/>
          <dgm:dir/>
        </dgm:presLayoutVars>
      </dgm:prSet>
      <dgm:spPr/>
    </dgm:pt>
    <dgm:pt modelId="{3C8F904E-6A88-4E2E-AEA5-9B21E39B67D6}" type="pres">
      <dgm:prSet presAssocID="{B86FA98B-6984-4505-990C-1C548D5410EB}" presName="Name1" presStyleCnt="0"/>
      <dgm:spPr/>
    </dgm:pt>
    <dgm:pt modelId="{BFC2BC65-FE04-4A70-8E4B-DDF254D89C69}" type="pres">
      <dgm:prSet presAssocID="{B86FA98B-6984-4505-990C-1C548D5410EB}" presName="cycle" presStyleCnt="0"/>
      <dgm:spPr/>
    </dgm:pt>
    <dgm:pt modelId="{029BA1A4-72BC-4468-92E7-25E8F8F4072F}" type="pres">
      <dgm:prSet presAssocID="{B86FA98B-6984-4505-990C-1C548D5410EB}" presName="srcNode" presStyleLbl="node1" presStyleIdx="0" presStyleCnt="7"/>
      <dgm:spPr/>
    </dgm:pt>
    <dgm:pt modelId="{FB98468E-C26E-40CC-9464-17E00E634F88}" type="pres">
      <dgm:prSet presAssocID="{B86FA98B-6984-4505-990C-1C548D5410EB}" presName="conn" presStyleLbl="parChTrans1D2" presStyleIdx="0" presStyleCnt="1"/>
      <dgm:spPr/>
    </dgm:pt>
    <dgm:pt modelId="{6964C6AF-8B18-44F2-A792-1217C5FAB9E5}" type="pres">
      <dgm:prSet presAssocID="{B86FA98B-6984-4505-990C-1C548D5410EB}" presName="extraNode" presStyleLbl="node1" presStyleIdx="0" presStyleCnt="7"/>
      <dgm:spPr/>
    </dgm:pt>
    <dgm:pt modelId="{204E0BB0-8286-4D40-B1C6-6895F6CDE41D}" type="pres">
      <dgm:prSet presAssocID="{B86FA98B-6984-4505-990C-1C548D5410EB}" presName="dstNode" presStyleLbl="node1" presStyleIdx="0" presStyleCnt="7"/>
      <dgm:spPr/>
    </dgm:pt>
    <dgm:pt modelId="{7EDA484A-64BB-4CDB-B1AB-B367A9D3652E}" type="pres">
      <dgm:prSet presAssocID="{16AB9EAC-EFB3-4010-AD98-8B305A23D8FE}" presName="text_1" presStyleLbl="node1" presStyleIdx="0" presStyleCnt="7">
        <dgm:presLayoutVars>
          <dgm:bulletEnabled val="1"/>
        </dgm:presLayoutVars>
      </dgm:prSet>
      <dgm:spPr/>
    </dgm:pt>
    <dgm:pt modelId="{0655C483-D3F2-4020-959F-3E0A41A7238F}" type="pres">
      <dgm:prSet presAssocID="{16AB9EAC-EFB3-4010-AD98-8B305A23D8FE}" presName="accent_1" presStyleCnt="0"/>
      <dgm:spPr/>
    </dgm:pt>
    <dgm:pt modelId="{FCC71837-47B3-4FD6-9E4D-002014F81C3A}" type="pres">
      <dgm:prSet presAssocID="{16AB9EAC-EFB3-4010-AD98-8B305A23D8FE}" presName="accentRepeatNode" presStyleLbl="solidFgAcc1" presStyleIdx="0" presStyleCnt="7"/>
      <dgm:spPr/>
    </dgm:pt>
    <dgm:pt modelId="{19A020F9-FEE9-43C4-8D59-FCEFAE52C515}" type="pres">
      <dgm:prSet presAssocID="{F14163F2-D148-44B9-8966-6E3ED9FACE65}" presName="text_2" presStyleLbl="node1" presStyleIdx="1" presStyleCnt="7">
        <dgm:presLayoutVars>
          <dgm:bulletEnabled val="1"/>
        </dgm:presLayoutVars>
      </dgm:prSet>
      <dgm:spPr/>
    </dgm:pt>
    <dgm:pt modelId="{834FE750-A608-4340-AF5F-2E035C211332}" type="pres">
      <dgm:prSet presAssocID="{F14163F2-D148-44B9-8966-6E3ED9FACE65}" presName="accent_2" presStyleCnt="0"/>
      <dgm:spPr/>
    </dgm:pt>
    <dgm:pt modelId="{3FDA22AF-5193-4A06-842B-3B3302E02EEB}" type="pres">
      <dgm:prSet presAssocID="{F14163F2-D148-44B9-8966-6E3ED9FACE65}" presName="accentRepeatNode" presStyleLbl="solidFgAcc1" presStyleIdx="1" presStyleCnt="7"/>
      <dgm:spPr/>
    </dgm:pt>
    <dgm:pt modelId="{06AEBE70-13C6-4740-AC10-34BB3699E323}" type="pres">
      <dgm:prSet presAssocID="{ECE9F493-CDA5-49BB-A8A6-7958DCCF8B7C}" presName="text_3" presStyleLbl="node1" presStyleIdx="2" presStyleCnt="7">
        <dgm:presLayoutVars>
          <dgm:bulletEnabled val="1"/>
        </dgm:presLayoutVars>
      </dgm:prSet>
      <dgm:spPr/>
    </dgm:pt>
    <dgm:pt modelId="{C7524EA9-90DD-4A5C-B8F8-A9DF02EE40E4}" type="pres">
      <dgm:prSet presAssocID="{ECE9F493-CDA5-49BB-A8A6-7958DCCF8B7C}" presName="accent_3" presStyleCnt="0"/>
      <dgm:spPr/>
    </dgm:pt>
    <dgm:pt modelId="{A3DDE6DF-64DB-4A4E-BF8C-24991E456D12}" type="pres">
      <dgm:prSet presAssocID="{ECE9F493-CDA5-49BB-A8A6-7958DCCF8B7C}" presName="accentRepeatNode" presStyleLbl="solidFgAcc1" presStyleIdx="2" presStyleCnt="7"/>
      <dgm:spPr/>
    </dgm:pt>
    <dgm:pt modelId="{D3D612F9-80AC-4F5D-A783-1A88563AEFE7}" type="pres">
      <dgm:prSet presAssocID="{F7434752-CF55-4644-A44A-834324F2C84D}" presName="text_4" presStyleLbl="node1" presStyleIdx="3" presStyleCnt="7">
        <dgm:presLayoutVars>
          <dgm:bulletEnabled val="1"/>
        </dgm:presLayoutVars>
      </dgm:prSet>
      <dgm:spPr/>
    </dgm:pt>
    <dgm:pt modelId="{EADFD7AD-E346-4EC8-85BF-A24E966A21E1}" type="pres">
      <dgm:prSet presAssocID="{F7434752-CF55-4644-A44A-834324F2C84D}" presName="accent_4" presStyleCnt="0"/>
      <dgm:spPr/>
    </dgm:pt>
    <dgm:pt modelId="{18489362-8D27-4C57-98F7-BF72E4311870}" type="pres">
      <dgm:prSet presAssocID="{F7434752-CF55-4644-A44A-834324F2C84D}" presName="accentRepeatNode" presStyleLbl="solidFgAcc1" presStyleIdx="3" presStyleCnt="7"/>
      <dgm:spPr/>
    </dgm:pt>
    <dgm:pt modelId="{801B07F1-2750-4E72-8819-445E2A9BB18C}" type="pres">
      <dgm:prSet presAssocID="{8F3CC93E-3850-4DD7-A181-0BDC25DCB969}" presName="text_5" presStyleLbl="node1" presStyleIdx="4" presStyleCnt="7">
        <dgm:presLayoutVars>
          <dgm:bulletEnabled val="1"/>
        </dgm:presLayoutVars>
      </dgm:prSet>
      <dgm:spPr/>
    </dgm:pt>
    <dgm:pt modelId="{02578AC6-E8FD-4A3F-B979-F86517752632}" type="pres">
      <dgm:prSet presAssocID="{8F3CC93E-3850-4DD7-A181-0BDC25DCB969}" presName="accent_5" presStyleCnt="0"/>
      <dgm:spPr/>
    </dgm:pt>
    <dgm:pt modelId="{FCBFE8F3-5436-4977-8DF8-BD44417C3D61}" type="pres">
      <dgm:prSet presAssocID="{8F3CC93E-3850-4DD7-A181-0BDC25DCB969}" presName="accentRepeatNode" presStyleLbl="solidFgAcc1" presStyleIdx="4" presStyleCnt="7"/>
      <dgm:spPr/>
    </dgm:pt>
    <dgm:pt modelId="{6293F12C-54E3-4188-8208-EA376425C343}" type="pres">
      <dgm:prSet presAssocID="{7AD68ABB-7122-405D-A70A-1DDD77526CFD}" presName="text_6" presStyleLbl="node1" presStyleIdx="5" presStyleCnt="7">
        <dgm:presLayoutVars>
          <dgm:bulletEnabled val="1"/>
        </dgm:presLayoutVars>
      </dgm:prSet>
      <dgm:spPr/>
    </dgm:pt>
    <dgm:pt modelId="{ADAAF036-9549-4A3B-8687-73EFEB63575B}" type="pres">
      <dgm:prSet presAssocID="{7AD68ABB-7122-405D-A70A-1DDD77526CFD}" presName="accent_6" presStyleCnt="0"/>
      <dgm:spPr/>
    </dgm:pt>
    <dgm:pt modelId="{94F0B75E-B77D-45BD-874C-CF1983908DA7}" type="pres">
      <dgm:prSet presAssocID="{7AD68ABB-7122-405D-A70A-1DDD77526CFD}" presName="accentRepeatNode" presStyleLbl="solidFgAcc1" presStyleIdx="5" presStyleCnt="7"/>
      <dgm:spPr/>
    </dgm:pt>
    <dgm:pt modelId="{D1DFA23C-D8E8-4B42-B557-B7ABCB6CC73D}" type="pres">
      <dgm:prSet presAssocID="{F51A98A7-B4AF-4A20-935D-0D107A324721}" presName="text_7" presStyleLbl="node1" presStyleIdx="6" presStyleCnt="7">
        <dgm:presLayoutVars>
          <dgm:bulletEnabled val="1"/>
        </dgm:presLayoutVars>
      </dgm:prSet>
      <dgm:spPr/>
    </dgm:pt>
    <dgm:pt modelId="{F226B625-459E-4095-AC2D-9C3B76A03048}" type="pres">
      <dgm:prSet presAssocID="{F51A98A7-B4AF-4A20-935D-0D107A324721}" presName="accent_7" presStyleCnt="0"/>
      <dgm:spPr/>
    </dgm:pt>
    <dgm:pt modelId="{FAC992F9-5C4E-4089-9451-48B22C52CB81}" type="pres">
      <dgm:prSet presAssocID="{F51A98A7-B4AF-4A20-935D-0D107A324721}" presName="accentRepeatNode" presStyleLbl="solidFgAcc1" presStyleIdx="6" presStyleCnt="7"/>
      <dgm:spPr/>
    </dgm:pt>
  </dgm:ptLst>
  <dgm:cxnLst>
    <dgm:cxn modelId="{11792809-319D-46C8-A273-0A01C196C530}" type="presOf" srcId="{16AB9EAC-EFB3-4010-AD98-8B305A23D8FE}" destId="{7EDA484A-64BB-4CDB-B1AB-B367A9D3652E}" srcOrd="0" destOrd="0" presId="urn:microsoft.com/office/officeart/2008/layout/VerticalCurvedList"/>
    <dgm:cxn modelId="{3751F22E-9122-4719-BFA7-75EDC83A0C19}" type="presOf" srcId="{B86FA98B-6984-4505-990C-1C548D5410EB}" destId="{0E0FAAB3-D9D3-4087-B321-FC64ECC44F66}" srcOrd="0" destOrd="0" presId="urn:microsoft.com/office/officeart/2008/layout/VerticalCurvedList"/>
    <dgm:cxn modelId="{935A0034-DF58-43C1-A8DC-EE99B6ABB8BA}" srcId="{B86FA98B-6984-4505-990C-1C548D5410EB}" destId="{7AD68ABB-7122-405D-A70A-1DDD77526CFD}" srcOrd="5" destOrd="0" parTransId="{17C96C0A-75F8-4511-84AA-DDED3AD84191}" sibTransId="{1D860A41-F84E-4983-8114-53E7B8AE2BF4}"/>
    <dgm:cxn modelId="{231F8A34-38A0-4DDD-AA49-304A2AA31D2E}" type="presOf" srcId="{8F3CC93E-3850-4DD7-A181-0BDC25DCB969}" destId="{801B07F1-2750-4E72-8819-445E2A9BB18C}" srcOrd="0" destOrd="0" presId="urn:microsoft.com/office/officeart/2008/layout/VerticalCurvedList"/>
    <dgm:cxn modelId="{3FFCDA36-0DE2-49D6-924D-5BCBCF85748A}" srcId="{B86FA98B-6984-4505-990C-1C548D5410EB}" destId="{16AB9EAC-EFB3-4010-AD98-8B305A23D8FE}" srcOrd="0" destOrd="0" parTransId="{4DCA97AA-E28C-4819-A397-5C36F4624E26}" sibTransId="{0400A6E6-FB2B-4124-AB90-D26510EAEE5D}"/>
    <dgm:cxn modelId="{FBB0605F-977B-4C64-AF43-1A8712926B26}" type="presOf" srcId="{7AD68ABB-7122-405D-A70A-1DDD77526CFD}" destId="{6293F12C-54E3-4188-8208-EA376425C343}" srcOrd="0" destOrd="0" presId="urn:microsoft.com/office/officeart/2008/layout/VerticalCurvedList"/>
    <dgm:cxn modelId="{418C634D-F004-4491-AC38-B8BDCD3EDFF3}" type="presOf" srcId="{0400A6E6-FB2B-4124-AB90-D26510EAEE5D}" destId="{FB98468E-C26E-40CC-9464-17E00E634F88}" srcOrd="0" destOrd="0" presId="urn:microsoft.com/office/officeart/2008/layout/VerticalCurvedList"/>
    <dgm:cxn modelId="{9BED8D75-12E5-4654-8592-5501CDE46809}" srcId="{B86FA98B-6984-4505-990C-1C548D5410EB}" destId="{F14163F2-D148-44B9-8966-6E3ED9FACE65}" srcOrd="1" destOrd="0" parTransId="{A66C02D2-D571-48CB-A378-2F7A78FC119E}" sibTransId="{4A07C1B4-6EA3-45BD-81D1-945A49D960D0}"/>
    <dgm:cxn modelId="{1DB32F93-2F54-4D37-A5DB-9AD05EB4A591}" type="presOf" srcId="{F51A98A7-B4AF-4A20-935D-0D107A324721}" destId="{D1DFA23C-D8E8-4B42-B557-B7ABCB6CC73D}" srcOrd="0" destOrd="0" presId="urn:microsoft.com/office/officeart/2008/layout/VerticalCurvedList"/>
    <dgm:cxn modelId="{A78968B2-44FF-4AEC-BF11-F33B9DBD0606}" srcId="{B86FA98B-6984-4505-990C-1C548D5410EB}" destId="{ECE9F493-CDA5-49BB-A8A6-7958DCCF8B7C}" srcOrd="2" destOrd="0" parTransId="{787B32BD-36F0-43B4-9615-1AC737A85780}" sibTransId="{29523B47-60B4-499C-A09A-BAF46E17489B}"/>
    <dgm:cxn modelId="{C466F5B3-56B2-4199-8D4A-3DD072178743}" type="presOf" srcId="{F7434752-CF55-4644-A44A-834324F2C84D}" destId="{D3D612F9-80AC-4F5D-A783-1A88563AEFE7}" srcOrd="0" destOrd="0" presId="urn:microsoft.com/office/officeart/2008/layout/VerticalCurvedList"/>
    <dgm:cxn modelId="{13C7B0B6-AD53-41FA-AD58-78C7514ACC04}" srcId="{B86FA98B-6984-4505-990C-1C548D5410EB}" destId="{F7434752-CF55-4644-A44A-834324F2C84D}" srcOrd="3" destOrd="0" parTransId="{478C2BCD-C857-4337-9838-6DAEB0D2B1A7}" sibTransId="{B042254B-B1D9-4D49-8561-2C35C2497BF8}"/>
    <dgm:cxn modelId="{0AFD7ECA-CE56-4A85-8F63-92E64652BAE6}" srcId="{B86FA98B-6984-4505-990C-1C548D5410EB}" destId="{F51A98A7-B4AF-4A20-935D-0D107A324721}" srcOrd="6" destOrd="0" parTransId="{BA8421CA-D244-4B14-B931-49B3A6D262EF}" sibTransId="{4C7F7B72-26F0-401C-B8D3-A3729F4DDE9A}"/>
    <dgm:cxn modelId="{5BD07DCB-DD95-4C3B-9A65-719CFE4D7364}" type="presOf" srcId="{F14163F2-D148-44B9-8966-6E3ED9FACE65}" destId="{19A020F9-FEE9-43C4-8D59-FCEFAE52C515}" srcOrd="0" destOrd="0" presId="urn:microsoft.com/office/officeart/2008/layout/VerticalCurvedList"/>
    <dgm:cxn modelId="{E08CB7D0-F950-44E1-BE17-CBA8E7C9323F}" srcId="{B86FA98B-6984-4505-990C-1C548D5410EB}" destId="{8F3CC93E-3850-4DD7-A181-0BDC25DCB969}" srcOrd="4" destOrd="0" parTransId="{C361879E-D07C-4FD2-A994-E732AE77DACF}" sibTransId="{C71FD280-D2F7-4B8A-9E6E-657E7AA13E39}"/>
    <dgm:cxn modelId="{C884DCE5-2FB1-4C06-ABBE-7066CC9AF84C}" type="presOf" srcId="{ECE9F493-CDA5-49BB-A8A6-7958DCCF8B7C}" destId="{06AEBE70-13C6-4740-AC10-34BB3699E323}" srcOrd="0" destOrd="0" presId="urn:microsoft.com/office/officeart/2008/layout/VerticalCurvedList"/>
    <dgm:cxn modelId="{DFFF07CD-5C6B-4BDF-8727-45955903B908}" type="presParOf" srcId="{0E0FAAB3-D9D3-4087-B321-FC64ECC44F66}" destId="{3C8F904E-6A88-4E2E-AEA5-9B21E39B67D6}" srcOrd="0" destOrd="0" presId="urn:microsoft.com/office/officeart/2008/layout/VerticalCurvedList"/>
    <dgm:cxn modelId="{CA73FD28-F390-467D-B538-8A411F20E2F5}" type="presParOf" srcId="{3C8F904E-6A88-4E2E-AEA5-9B21E39B67D6}" destId="{BFC2BC65-FE04-4A70-8E4B-DDF254D89C69}" srcOrd="0" destOrd="0" presId="urn:microsoft.com/office/officeart/2008/layout/VerticalCurvedList"/>
    <dgm:cxn modelId="{739D8B44-31EB-4518-9F42-B381D96B6939}" type="presParOf" srcId="{BFC2BC65-FE04-4A70-8E4B-DDF254D89C69}" destId="{029BA1A4-72BC-4468-92E7-25E8F8F4072F}" srcOrd="0" destOrd="0" presId="urn:microsoft.com/office/officeart/2008/layout/VerticalCurvedList"/>
    <dgm:cxn modelId="{AFA30D27-A2A7-4E16-A027-CC1D3C3C5FAE}" type="presParOf" srcId="{BFC2BC65-FE04-4A70-8E4B-DDF254D89C69}" destId="{FB98468E-C26E-40CC-9464-17E00E634F88}" srcOrd="1" destOrd="0" presId="urn:microsoft.com/office/officeart/2008/layout/VerticalCurvedList"/>
    <dgm:cxn modelId="{4AD44E16-C987-4251-A5B7-5376ADF338EE}" type="presParOf" srcId="{BFC2BC65-FE04-4A70-8E4B-DDF254D89C69}" destId="{6964C6AF-8B18-44F2-A792-1217C5FAB9E5}" srcOrd="2" destOrd="0" presId="urn:microsoft.com/office/officeart/2008/layout/VerticalCurvedList"/>
    <dgm:cxn modelId="{7F44EC53-11B0-4E88-BF17-F3BD64BC11F2}" type="presParOf" srcId="{BFC2BC65-FE04-4A70-8E4B-DDF254D89C69}" destId="{204E0BB0-8286-4D40-B1C6-6895F6CDE41D}" srcOrd="3" destOrd="0" presId="urn:microsoft.com/office/officeart/2008/layout/VerticalCurvedList"/>
    <dgm:cxn modelId="{4D0901BE-CF3E-40E2-AA31-E77D2A576C7A}" type="presParOf" srcId="{3C8F904E-6A88-4E2E-AEA5-9B21E39B67D6}" destId="{7EDA484A-64BB-4CDB-B1AB-B367A9D3652E}" srcOrd="1" destOrd="0" presId="urn:microsoft.com/office/officeart/2008/layout/VerticalCurvedList"/>
    <dgm:cxn modelId="{8F3E6A27-0A78-4E4E-8EB3-1C9B26098649}" type="presParOf" srcId="{3C8F904E-6A88-4E2E-AEA5-9B21E39B67D6}" destId="{0655C483-D3F2-4020-959F-3E0A41A7238F}" srcOrd="2" destOrd="0" presId="urn:microsoft.com/office/officeart/2008/layout/VerticalCurvedList"/>
    <dgm:cxn modelId="{CE721D75-D612-4162-A548-4FCC5CA419F1}" type="presParOf" srcId="{0655C483-D3F2-4020-959F-3E0A41A7238F}" destId="{FCC71837-47B3-4FD6-9E4D-002014F81C3A}" srcOrd="0" destOrd="0" presId="urn:microsoft.com/office/officeart/2008/layout/VerticalCurvedList"/>
    <dgm:cxn modelId="{52C00A4F-C08E-4710-A154-EDD745691B0D}" type="presParOf" srcId="{3C8F904E-6A88-4E2E-AEA5-9B21E39B67D6}" destId="{19A020F9-FEE9-43C4-8D59-FCEFAE52C515}" srcOrd="3" destOrd="0" presId="urn:microsoft.com/office/officeart/2008/layout/VerticalCurvedList"/>
    <dgm:cxn modelId="{61E8D71A-AFD3-44B5-B8DE-93FFE33D6087}" type="presParOf" srcId="{3C8F904E-6A88-4E2E-AEA5-9B21E39B67D6}" destId="{834FE750-A608-4340-AF5F-2E035C211332}" srcOrd="4" destOrd="0" presId="urn:microsoft.com/office/officeart/2008/layout/VerticalCurvedList"/>
    <dgm:cxn modelId="{2528C926-32D3-409A-A898-986FF13A5FD6}" type="presParOf" srcId="{834FE750-A608-4340-AF5F-2E035C211332}" destId="{3FDA22AF-5193-4A06-842B-3B3302E02EEB}" srcOrd="0" destOrd="0" presId="urn:microsoft.com/office/officeart/2008/layout/VerticalCurvedList"/>
    <dgm:cxn modelId="{E06E487F-1815-480E-8E7D-D8B7297528F1}" type="presParOf" srcId="{3C8F904E-6A88-4E2E-AEA5-9B21E39B67D6}" destId="{06AEBE70-13C6-4740-AC10-34BB3699E323}" srcOrd="5" destOrd="0" presId="urn:microsoft.com/office/officeart/2008/layout/VerticalCurvedList"/>
    <dgm:cxn modelId="{736C6D8D-800A-41EF-8703-AD81150AD20D}" type="presParOf" srcId="{3C8F904E-6A88-4E2E-AEA5-9B21E39B67D6}" destId="{C7524EA9-90DD-4A5C-B8F8-A9DF02EE40E4}" srcOrd="6" destOrd="0" presId="urn:microsoft.com/office/officeart/2008/layout/VerticalCurvedList"/>
    <dgm:cxn modelId="{72C8FBB5-3F3A-43DE-ABA9-D580CDB89306}" type="presParOf" srcId="{C7524EA9-90DD-4A5C-B8F8-A9DF02EE40E4}" destId="{A3DDE6DF-64DB-4A4E-BF8C-24991E456D12}" srcOrd="0" destOrd="0" presId="urn:microsoft.com/office/officeart/2008/layout/VerticalCurvedList"/>
    <dgm:cxn modelId="{F75E9777-880B-4E4F-96CA-CF13DC86A4E6}" type="presParOf" srcId="{3C8F904E-6A88-4E2E-AEA5-9B21E39B67D6}" destId="{D3D612F9-80AC-4F5D-A783-1A88563AEFE7}" srcOrd="7" destOrd="0" presId="urn:microsoft.com/office/officeart/2008/layout/VerticalCurvedList"/>
    <dgm:cxn modelId="{3F1B3268-3543-4B74-AB14-50676BF58417}" type="presParOf" srcId="{3C8F904E-6A88-4E2E-AEA5-9B21E39B67D6}" destId="{EADFD7AD-E346-4EC8-85BF-A24E966A21E1}" srcOrd="8" destOrd="0" presId="urn:microsoft.com/office/officeart/2008/layout/VerticalCurvedList"/>
    <dgm:cxn modelId="{AC71674A-B109-46E4-83A4-BCFD189C87B5}" type="presParOf" srcId="{EADFD7AD-E346-4EC8-85BF-A24E966A21E1}" destId="{18489362-8D27-4C57-98F7-BF72E4311870}" srcOrd="0" destOrd="0" presId="urn:microsoft.com/office/officeart/2008/layout/VerticalCurvedList"/>
    <dgm:cxn modelId="{73CF1FF4-3F9C-4BAB-845F-85FA35A3F942}" type="presParOf" srcId="{3C8F904E-6A88-4E2E-AEA5-9B21E39B67D6}" destId="{801B07F1-2750-4E72-8819-445E2A9BB18C}" srcOrd="9" destOrd="0" presId="urn:microsoft.com/office/officeart/2008/layout/VerticalCurvedList"/>
    <dgm:cxn modelId="{A01BC4BE-F772-46B4-88CB-2AC6CCA4F4A6}" type="presParOf" srcId="{3C8F904E-6A88-4E2E-AEA5-9B21E39B67D6}" destId="{02578AC6-E8FD-4A3F-B979-F86517752632}" srcOrd="10" destOrd="0" presId="urn:microsoft.com/office/officeart/2008/layout/VerticalCurvedList"/>
    <dgm:cxn modelId="{ADCDB2F0-FB9B-442C-932C-3AAF1F1015C2}" type="presParOf" srcId="{02578AC6-E8FD-4A3F-B979-F86517752632}" destId="{FCBFE8F3-5436-4977-8DF8-BD44417C3D61}" srcOrd="0" destOrd="0" presId="urn:microsoft.com/office/officeart/2008/layout/VerticalCurvedList"/>
    <dgm:cxn modelId="{D0D8CEB0-C314-4287-A6DA-1DE64ABE68C7}" type="presParOf" srcId="{3C8F904E-6A88-4E2E-AEA5-9B21E39B67D6}" destId="{6293F12C-54E3-4188-8208-EA376425C343}" srcOrd="11" destOrd="0" presId="urn:microsoft.com/office/officeart/2008/layout/VerticalCurvedList"/>
    <dgm:cxn modelId="{CFCFA279-F3BE-4162-A88A-C59C0ED47836}" type="presParOf" srcId="{3C8F904E-6A88-4E2E-AEA5-9B21E39B67D6}" destId="{ADAAF036-9549-4A3B-8687-73EFEB63575B}" srcOrd="12" destOrd="0" presId="urn:microsoft.com/office/officeart/2008/layout/VerticalCurvedList"/>
    <dgm:cxn modelId="{F682303D-1AEF-4C9F-8606-D80684161AD7}" type="presParOf" srcId="{ADAAF036-9549-4A3B-8687-73EFEB63575B}" destId="{94F0B75E-B77D-45BD-874C-CF1983908DA7}" srcOrd="0" destOrd="0" presId="urn:microsoft.com/office/officeart/2008/layout/VerticalCurvedList"/>
    <dgm:cxn modelId="{4D01C433-1CF5-4A8C-BFFB-5C21C434DB71}" type="presParOf" srcId="{3C8F904E-6A88-4E2E-AEA5-9B21E39B67D6}" destId="{D1DFA23C-D8E8-4B42-B557-B7ABCB6CC73D}" srcOrd="13" destOrd="0" presId="urn:microsoft.com/office/officeart/2008/layout/VerticalCurvedList"/>
    <dgm:cxn modelId="{306ED172-AC5D-4DA7-B5FF-0C48EF4BA5F7}" type="presParOf" srcId="{3C8F904E-6A88-4E2E-AEA5-9B21E39B67D6}" destId="{F226B625-459E-4095-AC2D-9C3B76A03048}" srcOrd="14" destOrd="0" presId="urn:microsoft.com/office/officeart/2008/layout/VerticalCurvedList"/>
    <dgm:cxn modelId="{06978B6D-9F55-4EC4-949A-D4E213AEE8BC}" type="presParOf" srcId="{F226B625-459E-4095-AC2D-9C3B76A03048}" destId="{FAC992F9-5C4E-4089-9451-48B22C52CB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7EAEDC-D285-4F73-A34D-1D0A87A40C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A3C3204-5B4C-4966-AD55-5AB2437CFCF4}">
      <dgm:prSet phldrT="[Text]"/>
      <dgm:spPr/>
      <dgm:t>
        <a:bodyPr/>
        <a:lstStyle/>
        <a:p>
          <a:r>
            <a:rPr lang="en-US" dirty="0"/>
            <a:t>Simple</a:t>
          </a:r>
        </a:p>
      </dgm:t>
    </dgm:pt>
    <dgm:pt modelId="{7F0ECEB3-8AF7-43D3-9394-3D69C124E115}" type="parTrans" cxnId="{009CE405-8DCD-43B5-B1FB-F4DD094045E0}">
      <dgm:prSet/>
      <dgm:spPr/>
      <dgm:t>
        <a:bodyPr/>
        <a:lstStyle/>
        <a:p>
          <a:endParaRPr lang="en-US"/>
        </a:p>
      </dgm:t>
    </dgm:pt>
    <dgm:pt modelId="{7610CB7D-CBE6-485B-9AC0-A2BCADABF636}" type="sibTrans" cxnId="{009CE405-8DCD-43B5-B1FB-F4DD094045E0}">
      <dgm:prSet/>
      <dgm:spPr/>
      <dgm:t>
        <a:bodyPr/>
        <a:lstStyle/>
        <a:p>
          <a:endParaRPr lang="en-US"/>
        </a:p>
      </dgm:t>
    </dgm:pt>
    <dgm:pt modelId="{3D62169E-554A-4801-A751-044AA3C5C297}">
      <dgm:prSet phldrT="[Text]"/>
      <dgm:spPr/>
      <dgm:t>
        <a:bodyPr/>
        <a:lstStyle/>
        <a:p>
          <a:r>
            <a:rPr lang="en-US" dirty="0"/>
            <a:t>Translate complex concepts</a:t>
          </a:r>
        </a:p>
      </dgm:t>
    </dgm:pt>
    <dgm:pt modelId="{88B44D58-0FFB-404E-B252-6DB7146797A2}" type="parTrans" cxnId="{72C27A7D-1D46-4BF9-AFA3-FE841E4711BA}">
      <dgm:prSet/>
      <dgm:spPr/>
      <dgm:t>
        <a:bodyPr/>
        <a:lstStyle/>
        <a:p>
          <a:endParaRPr lang="en-US"/>
        </a:p>
      </dgm:t>
    </dgm:pt>
    <dgm:pt modelId="{6A5629A2-B52C-48A8-98B2-74FE39287C02}" type="sibTrans" cxnId="{72C27A7D-1D46-4BF9-AFA3-FE841E4711BA}">
      <dgm:prSet/>
      <dgm:spPr/>
      <dgm:t>
        <a:bodyPr/>
        <a:lstStyle/>
        <a:p>
          <a:endParaRPr lang="en-US"/>
        </a:p>
      </dgm:t>
    </dgm:pt>
    <dgm:pt modelId="{8457AE39-FABA-4BA0-892F-1D2763C074D0}">
      <dgm:prSet phldrT="[Text]"/>
      <dgm:spPr/>
      <dgm:t>
        <a:bodyPr/>
        <a:lstStyle/>
        <a:p>
          <a:r>
            <a:rPr lang="en-US" dirty="0"/>
            <a:t>Easy to explain, easy to understand</a:t>
          </a:r>
        </a:p>
      </dgm:t>
    </dgm:pt>
    <dgm:pt modelId="{0563A239-2DB2-4279-BB2C-37C3FE52B3D8}" type="parTrans" cxnId="{748B213E-174A-4F73-866D-CE25C0846985}">
      <dgm:prSet/>
      <dgm:spPr/>
      <dgm:t>
        <a:bodyPr/>
        <a:lstStyle/>
        <a:p>
          <a:endParaRPr lang="en-US"/>
        </a:p>
      </dgm:t>
    </dgm:pt>
    <dgm:pt modelId="{52E36D4B-8ACF-4BEC-9674-429EC71960CF}" type="sibTrans" cxnId="{748B213E-174A-4F73-866D-CE25C0846985}">
      <dgm:prSet/>
      <dgm:spPr/>
      <dgm:t>
        <a:bodyPr/>
        <a:lstStyle/>
        <a:p>
          <a:endParaRPr lang="en-US"/>
        </a:p>
      </dgm:t>
    </dgm:pt>
    <dgm:pt modelId="{43D7867C-9D36-42F3-83D4-B73DED90897F}">
      <dgm:prSet phldrT="[Text]"/>
      <dgm:spPr/>
      <dgm:t>
        <a:bodyPr/>
        <a:lstStyle/>
        <a:p>
          <a:r>
            <a:rPr lang="en-US" dirty="0"/>
            <a:t>Limited</a:t>
          </a:r>
        </a:p>
      </dgm:t>
    </dgm:pt>
    <dgm:pt modelId="{077A2AA2-CCFA-48AD-8708-81C666341FCB}" type="parTrans" cxnId="{83358DD8-4C8F-443F-BCAD-5DCC6D328B7B}">
      <dgm:prSet/>
      <dgm:spPr/>
      <dgm:t>
        <a:bodyPr/>
        <a:lstStyle/>
        <a:p>
          <a:endParaRPr lang="en-US"/>
        </a:p>
      </dgm:t>
    </dgm:pt>
    <dgm:pt modelId="{F0CC5EC3-2752-4640-B3F6-5CAB3533ADED}" type="sibTrans" cxnId="{83358DD8-4C8F-443F-BCAD-5DCC6D328B7B}">
      <dgm:prSet/>
      <dgm:spPr/>
      <dgm:t>
        <a:bodyPr/>
        <a:lstStyle/>
        <a:p>
          <a:endParaRPr lang="en-US"/>
        </a:p>
      </dgm:t>
    </dgm:pt>
    <dgm:pt modelId="{8CEF5F95-8E04-46AB-8D82-E8E7DBFABB17}">
      <dgm:prSet phldrT="[Text]"/>
      <dgm:spPr/>
      <dgm:t>
        <a:bodyPr/>
        <a:lstStyle/>
        <a:p>
          <a:r>
            <a:rPr lang="en-US" dirty="0"/>
            <a:t>Combine ideas into themes</a:t>
          </a:r>
        </a:p>
      </dgm:t>
    </dgm:pt>
    <dgm:pt modelId="{A7A51DF5-440C-4DD7-97C1-E16F40825CCE}" type="parTrans" cxnId="{FC18178C-0EE9-478F-9C3B-6427A66C32A3}">
      <dgm:prSet/>
      <dgm:spPr/>
      <dgm:t>
        <a:bodyPr/>
        <a:lstStyle/>
        <a:p>
          <a:endParaRPr lang="en-US"/>
        </a:p>
      </dgm:t>
    </dgm:pt>
    <dgm:pt modelId="{1BEEA13A-AFD8-4BF7-8100-6D56739FA816}" type="sibTrans" cxnId="{FC18178C-0EE9-478F-9C3B-6427A66C32A3}">
      <dgm:prSet/>
      <dgm:spPr/>
      <dgm:t>
        <a:bodyPr/>
        <a:lstStyle/>
        <a:p>
          <a:endParaRPr lang="en-US"/>
        </a:p>
      </dgm:t>
    </dgm:pt>
    <dgm:pt modelId="{692162F1-FD0A-46FB-B110-D10743B4D76E}">
      <dgm:prSet phldrT="[Text]"/>
      <dgm:spPr/>
      <dgm:t>
        <a:bodyPr/>
        <a:lstStyle/>
        <a:p>
          <a:r>
            <a:rPr lang="en-US" dirty="0"/>
            <a:t>Too many concepts can be confusing</a:t>
          </a:r>
        </a:p>
      </dgm:t>
    </dgm:pt>
    <dgm:pt modelId="{67A4F8DE-F4B6-4D8C-9E3F-870971613C7F}" type="parTrans" cxnId="{00732D8E-3379-434C-83B1-999DF4478073}">
      <dgm:prSet/>
      <dgm:spPr/>
      <dgm:t>
        <a:bodyPr/>
        <a:lstStyle/>
        <a:p>
          <a:endParaRPr lang="en-US"/>
        </a:p>
      </dgm:t>
    </dgm:pt>
    <dgm:pt modelId="{544AD744-0E36-4C7D-BCF1-D4E169EF8277}" type="sibTrans" cxnId="{00732D8E-3379-434C-83B1-999DF4478073}">
      <dgm:prSet/>
      <dgm:spPr/>
      <dgm:t>
        <a:bodyPr/>
        <a:lstStyle/>
        <a:p>
          <a:endParaRPr lang="en-US"/>
        </a:p>
      </dgm:t>
    </dgm:pt>
    <dgm:pt modelId="{ADB66C2E-9D3B-4914-8CED-3FB6B3674FC7}">
      <dgm:prSet phldrT="[Text]"/>
      <dgm:spPr/>
      <dgm:t>
        <a:bodyPr/>
        <a:lstStyle/>
        <a:p>
          <a:r>
            <a:rPr lang="en-US" dirty="0"/>
            <a:t>Consistent</a:t>
          </a:r>
        </a:p>
      </dgm:t>
    </dgm:pt>
    <dgm:pt modelId="{74AC06D6-6DF8-410C-AEC6-5FCE679B1B45}" type="parTrans" cxnId="{A50BB6CC-E11C-41D0-AB4E-5FB4C1C0443F}">
      <dgm:prSet/>
      <dgm:spPr/>
      <dgm:t>
        <a:bodyPr/>
        <a:lstStyle/>
        <a:p>
          <a:endParaRPr lang="en-US"/>
        </a:p>
      </dgm:t>
    </dgm:pt>
    <dgm:pt modelId="{75B283E9-9889-4A1C-920B-94DE31004CBD}" type="sibTrans" cxnId="{A50BB6CC-E11C-41D0-AB4E-5FB4C1C0443F}">
      <dgm:prSet/>
      <dgm:spPr/>
      <dgm:t>
        <a:bodyPr/>
        <a:lstStyle/>
        <a:p>
          <a:endParaRPr lang="en-US"/>
        </a:p>
      </dgm:t>
    </dgm:pt>
    <dgm:pt modelId="{414DB4C1-F375-4F09-8869-BEFB1D28C8F8}">
      <dgm:prSet phldrT="[Text]"/>
      <dgm:spPr/>
      <dgm:t>
        <a:bodyPr/>
        <a:lstStyle/>
        <a:p>
          <a:r>
            <a:rPr lang="en-US" dirty="0"/>
            <a:t>Target information but avoid conflicting information</a:t>
          </a:r>
        </a:p>
      </dgm:t>
    </dgm:pt>
    <dgm:pt modelId="{9D8F589E-DB29-4C50-9D6A-08F6E99EF934}" type="parTrans" cxnId="{349BABA4-F1DD-4FA2-A0F0-E701C9870AD0}">
      <dgm:prSet/>
      <dgm:spPr/>
      <dgm:t>
        <a:bodyPr/>
        <a:lstStyle/>
        <a:p>
          <a:endParaRPr lang="en-US"/>
        </a:p>
      </dgm:t>
    </dgm:pt>
    <dgm:pt modelId="{2CE3D1F9-8AEC-49AB-BB5D-882F0F8A6113}" type="sibTrans" cxnId="{349BABA4-F1DD-4FA2-A0F0-E701C9870AD0}">
      <dgm:prSet/>
      <dgm:spPr/>
      <dgm:t>
        <a:bodyPr/>
        <a:lstStyle/>
        <a:p>
          <a:endParaRPr lang="en-US"/>
        </a:p>
      </dgm:t>
    </dgm:pt>
    <dgm:pt modelId="{08A3B3D6-3720-4B1E-8644-544215A3F332}">
      <dgm:prSet phldrT="[Text]"/>
      <dgm:spPr/>
      <dgm:t>
        <a:bodyPr/>
        <a:lstStyle/>
        <a:p>
          <a:r>
            <a:rPr lang="en-US" dirty="0"/>
            <a:t>Via different venues or media</a:t>
          </a:r>
        </a:p>
      </dgm:t>
    </dgm:pt>
    <dgm:pt modelId="{4BAA01D6-FF73-4C02-B5BC-64B1A3E17F86}" type="parTrans" cxnId="{2C1573B5-7507-4493-BA26-ED1A6D65C4F2}">
      <dgm:prSet/>
      <dgm:spPr/>
      <dgm:t>
        <a:bodyPr/>
        <a:lstStyle/>
        <a:p>
          <a:endParaRPr lang="en-US"/>
        </a:p>
      </dgm:t>
    </dgm:pt>
    <dgm:pt modelId="{FA6BEEE2-826D-49E1-8F78-435053FAF0A4}" type="sibTrans" cxnId="{2C1573B5-7507-4493-BA26-ED1A6D65C4F2}">
      <dgm:prSet/>
      <dgm:spPr/>
      <dgm:t>
        <a:bodyPr/>
        <a:lstStyle/>
        <a:p>
          <a:endParaRPr lang="en-US"/>
        </a:p>
      </dgm:t>
    </dgm:pt>
    <dgm:pt modelId="{7EB6D8AE-CFAC-40A5-AC67-2A2B4AEAA700}">
      <dgm:prSet phldrT="[Text]"/>
      <dgm:spPr/>
      <dgm:t>
        <a:bodyPr/>
        <a:lstStyle/>
        <a:p>
          <a:r>
            <a:rPr lang="en-US" dirty="0"/>
            <a:t>Repeated often</a:t>
          </a:r>
        </a:p>
      </dgm:t>
    </dgm:pt>
    <dgm:pt modelId="{7E46C5F8-FD26-4A1E-8039-19164EC69F9B}" type="parTrans" cxnId="{30787ACC-1D35-43B9-978E-78B78A035F56}">
      <dgm:prSet/>
      <dgm:spPr/>
      <dgm:t>
        <a:bodyPr/>
        <a:lstStyle/>
        <a:p>
          <a:endParaRPr lang="en-US"/>
        </a:p>
      </dgm:t>
    </dgm:pt>
    <dgm:pt modelId="{297B93C9-9A3C-4AC8-9E29-B8723AC9E40B}" type="sibTrans" cxnId="{30787ACC-1D35-43B9-978E-78B78A035F56}">
      <dgm:prSet/>
      <dgm:spPr/>
      <dgm:t>
        <a:bodyPr/>
        <a:lstStyle/>
        <a:p>
          <a:endParaRPr lang="en-US"/>
        </a:p>
      </dgm:t>
    </dgm:pt>
    <dgm:pt modelId="{1B578D7E-3C4A-452C-AE50-2F98089A2937}">
      <dgm:prSet phldrT="[Text]"/>
      <dgm:spPr/>
      <dgm:t>
        <a:bodyPr/>
        <a:lstStyle/>
        <a:p>
          <a:r>
            <a:rPr lang="en-US" dirty="0"/>
            <a:t>By different people, to different audiences</a:t>
          </a:r>
        </a:p>
      </dgm:t>
    </dgm:pt>
    <dgm:pt modelId="{B0288D1D-8019-4968-AFCE-510ED3B59549}" type="parTrans" cxnId="{E05EEEF6-7055-46EA-B470-AD47E30F2690}">
      <dgm:prSet/>
      <dgm:spPr/>
      <dgm:t>
        <a:bodyPr/>
        <a:lstStyle/>
        <a:p>
          <a:endParaRPr lang="en-US"/>
        </a:p>
      </dgm:t>
    </dgm:pt>
    <dgm:pt modelId="{3C1B8350-D070-459D-B69B-22D2E3A4413B}" type="sibTrans" cxnId="{E05EEEF6-7055-46EA-B470-AD47E30F2690}">
      <dgm:prSet/>
      <dgm:spPr/>
      <dgm:t>
        <a:bodyPr/>
        <a:lstStyle/>
        <a:p>
          <a:endParaRPr lang="en-US"/>
        </a:p>
      </dgm:t>
    </dgm:pt>
    <dgm:pt modelId="{12E0CC20-FC99-486C-877F-DF18B2792223}">
      <dgm:prSet phldrT="[Text]"/>
      <dgm:spPr/>
      <dgm:t>
        <a:bodyPr/>
        <a:lstStyle/>
        <a:p>
          <a:endParaRPr lang="en-US" dirty="0"/>
        </a:p>
      </dgm:t>
    </dgm:pt>
    <dgm:pt modelId="{9765E74F-25C8-4C89-A61A-5EC7E3E59265}" type="parTrans" cxnId="{760DF28B-101C-475F-BB30-C9C32D81F902}">
      <dgm:prSet/>
      <dgm:spPr/>
      <dgm:t>
        <a:bodyPr/>
        <a:lstStyle/>
        <a:p>
          <a:endParaRPr lang="en-US"/>
        </a:p>
      </dgm:t>
    </dgm:pt>
    <dgm:pt modelId="{D7A0BC36-6093-4522-B17C-D10FC414669D}" type="sibTrans" cxnId="{760DF28B-101C-475F-BB30-C9C32D81F902}">
      <dgm:prSet/>
      <dgm:spPr/>
      <dgm:t>
        <a:bodyPr/>
        <a:lstStyle/>
        <a:p>
          <a:endParaRPr lang="en-US"/>
        </a:p>
      </dgm:t>
    </dgm:pt>
    <dgm:pt modelId="{24314899-3130-4FCD-8283-E7C327B0D1B7}">
      <dgm:prSet phldrT="[Text]"/>
      <dgm:spPr/>
      <dgm:t>
        <a:bodyPr/>
        <a:lstStyle/>
        <a:p>
          <a:endParaRPr lang="en-US" dirty="0"/>
        </a:p>
      </dgm:t>
    </dgm:pt>
    <dgm:pt modelId="{A127B83D-330C-4D2E-A3A6-08ADA3B6BECE}" type="parTrans" cxnId="{6F673C99-0F1C-48A3-A576-E42C7C079EB0}">
      <dgm:prSet/>
      <dgm:spPr/>
      <dgm:t>
        <a:bodyPr/>
        <a:lstStyle/>
        <a:p>
          <a:endParaRPr lang="en-US"/>
        </a:p>
      </dgm:t>
    </dgm:pt>
    <dgm:pt modelId="{B6C3E146-5639-4ABC-9BE0-730513044AC3}" type="sibTrans" cxnId="{6F673C99-0F1C-48A3-A576-E42C7C079EB0}">
      <dgm:prSet/>
      <dgm:spPr/>
      <dgm:t>
        <a:bodyPr/>
        <a:lstStyle/>
        <a:p>
          <a:endParaRPr lang="en-US"/>
        </a:p>
      </dgm:t>
    </dgm:pt>
    <dgm:pt modelId="{0E015144-9FC7-4E49-845A-0D8E821DD423}">
      <dgm:prSet phldrT="[Text]"/>
      <dgm:spPr/>
      <dgm:t>
        <a:bodyPr/>
        <a:lstStyle/>
        <a:p>
          <a:endParaRPr lang="en-US" dirty="0"/>
        </a:p>
      </dgm:t>
    </dgm:pt>
    <dgm:pt modelId="{119D1AA1-D8CA-49F2-9975-C3194998D66C}" type="parTrans" cxnId="{0E581BDB-937D-4FB7-838F-AFF7E4506034}">
      <dgm:prSet/>
      <dgm:spPr/>
      <dgm:t>
        <a:bodyPr/>
        <a:lstStyle/>
        <a:p>
          <a:endParaRPr lang="en-US"/>
        </a:p>
      </dgm:t>
    </dgm:pt>
    <dgm:pt modelId="{3CE7DB3B-4F21-4F2C-8132-53C16E4399D1}" type="sibTrans" cxnId="{0E581BDB-937D-4FB7-838F-AFF7E4506034}">
      <dgm:prSet/>
      <dgm:spPr/>
      <dgm:t>
        <a:bodyPr/>
        <a:lstStyle/>
        <a:p>
          <a:endParaRPr lang="en-US"/>
        </a:p>
      </dgm:t>
    </dgm:pt>
    <dgm:pt modelId="{C59B0A4F-67C1-4C91-9AB2-6DDDFF29AA2E}">
      <dgm:prSet phldrT="[Text]"/>
      <dgm:spPr/>
      <dgm:t>
        <a:bodyPr/>
        <a:lstStyle/>
        <a:p>
          <a:endParaRPr lang="en-US" dirty="0"/>
        </a:p>
      </dgm:t>
    </dgm:pt>
    <dgm:pt modelId="{DBE275C1-F730-46E0-9EE1-5B6873B7B29D}" type="parTrans" cxnId="{3214C61E-5B89-481E-890E-41C30AF85503}">
      <dgm:prSet/>
      <dgm:spPr/>
      <dgm:t>
        <a:bodyPr/>
        <a:lstStyle/>
        <a:p>
          <a:endParaRPr lang="en-US"/>
        </a:p>
      </dgm:t>
    </dgm:pt>
    <dgm:pt modelId="{EEF5EC2F-DA6F-4DF1-8EBB-FDFABA973018}" type="sibTrans" cxnId="{3214C61E-5B89-481E-890E-41C30AF85503}">
      <dgm:prSet/>
      <dgm:spPr/>
      <dgm:t>
        <a:bodyPr/>
        <a:lstStyle/>
        <a:p>
          <a:endParaRPr lang="en-US"/>
        </a:p>
      </dgm:t>
    </dgm:pt>
    <dgm:pt modelId="{4320E878-8291-46FA-B4EA-0C8EFF314857}">
      <dgm:prSet phldrT="[Text]"/>
      <dgm:spPr/>
      <dgm:t>
        <a:bodyPr/>
        <a:lstStyle/>
        <a:p>
          <a:endParaRPr lang="en-US" dirty="0"/>
        </a:p>
      </dgm:t>
    </dgm:pt>
    <dgm:pt modelId="{B46947EB-81EF-46B6-B3F4-2752D2CCFEE6}" type="parTrans" cxnId="{1FA8504D-5D77-4472-82CB-3EFDCE639C45}">
      <dgm:prSet/>
      <dgm:spPr/>
      <dgm:t>
        <a:bodyPr/>
        <a:lstStyle/>
        <a:p>
          <a:endParaRPr lang="en-US"/>
        </a:p>
      </dgm:t>
    </dgm:pt>
    <dgm:pt modelId="{63743CF1-B066-4E7C-B526-1CD4368F99A3}" type="sibTrans" cxnId="{1FA8504D-5D77-4472-82CB-3EFDCE639C45}">
      <dgm:prSet/>
      <dgm:spPr/>
      <dgm:t>
        <a:bodyPr/>
        <a:lstStyle/>
        <a:p>
          <a:endParaRPr lang="en-US"/>
        </a:p>
      </dgm:t>
    </dgm:pt>
    <dgm:pt modelId="{85F208C4-A700-45A9-BFBE-F60995721125}">
      <dgm:prSet phldrT="[Text]"/>
      <dgm:spPr/>
      <dgm:t>
        <a:bodyPr/>
        <a:lstStyle/>
        <a:p>
          <a:endParaRPr lang="en-US" dirty="0"/>
        </a:p>
      </dgm:t>
    </dgm:pt>
    <dgm:pt modelId="{84C5A9C4-7E26-46F6-96E7-3FE1AFFC4383}" type="parTrans" cxnId="{8B019E31-9FC7-463E-9EC1-8D686133157F}">
      <dgm:prSet/>
      <dgm:spPr/>
      <dgm:t>
        <a:bodyPr/>
        <a:lstStyle/>
        <a:p>
          <a:endParaRPr lang="en-US"/>
        </a:p>
      </dgm:t>
    </dgm:pt>
    <dgm:pt modelId="{42780074-124A-4D4D-B9DB-613E22D59A1B}" type="sibTrans" cxnId="{8B019E31-9FC7-463E-9EC1-8D686133157F}">
      <dgm:prSet/>
      <dgm:spPr/>
      <dgm:t>
        <a:bodyPr/>
        <a:lstStyle/>
        <a:p>
          <a:endParaRPr lang="en-US"/>
        </a:p>
      </dgm:t>
    </dgm:pt>
    <dgm:pt modelId="{6CB69307-F454-4E73-939F-D43ACA734FEE}">
      <dgm:prSet phldrT="[Text]"/>
      <dgm:spPr/>
      <dgm:t>
        <a:bodyPr/>
        <a:lstStyle/>
        <a:p>
          <a:endParaRPr lang="en-US" dirty="0"/>
        </a:p>
      </dgm:t>
    </dgm:pt>
    <dgm:pt modelId="{EE767E32-D58A-4304-9C62-91CC31D03EDE}" type="parTrans" cxnId="{3A82BB3D-CA52-4CC4-A30D-449610945305}">
      <dgm:prSet/>
      <dgm:spPr/>
      <dgm:t>
        <a:bodyPr/>
        <a:lstStyle/>
        <a:p>
          <a:endParaRPr lang="en-US"/>
        </a:p>
      </dgm:t>
    </dgm:pt>
    <dgm:pt modelId="{0461C060-E6AF-499E-A9AE-8ABF1D0E38F3}" type="sibTrans" cxnId="{3A82BB3D-CA52-4CC4-A30D-449610945305}">
      <dgm:prSet/>
      <dgm:spPr/>
      <dgm:t>
        <a:bodyPr/>
        <a:lstStyle/>
        <a:p>
          <a:endParaRPr lang="en-US"/>
        </a:p>
      </dgm:t>
    </dgm:pt>
    <dgm:pt modelId="{F27A08B6-D48D-4943-8018-D88060FFC946}" type="pres">
      <dgm:prSet presAssocID="{B37EAEDC-D285-4F73-A34D-1D0A87A40CDE}" presName="Name0" presStyleCnt="0">
        <dgm:presLayoutVars>
          <dgm:dir/>
          <dgm:animLvl val="lvl"/>
          <dgm:resizeHandles val="exact"/>
        </dgm:presLayoutVars>
      </dgm:prSet>
      <dgm:spPr/>
    </dgm:pt>
    <dgm:pt modelId="{8A7D25F6-0AB5-4700-B4D5-1525E248AF8F}" type="pres">
      <dgm:prSet presAssocID="{FA3C3204-5B4C-4966-AD55-5AB2437CFCF4}" presName="composite" presStyleCnt="0"/>
      <dgm:spPr/>
    </dgm:pt>
    <dgm:pt modelId="{A57D1229-4A76-40E3-BA81-E9E129FD07C5}" type="pres">
      <dgm:prSet presAssocID="{FA3C3204-5B4C-4966-AD55-5AB2437CFCF4}" presName="parTx" presStyleLbl="alignNode1" presStyleIdx="0" presStyleCnt="4">
        <dgm:presLayoutVars>
          <dgm:chMax val="0"/>
          <dgm:chPref val="0"/>
          <dgm:bulletEnabled val="1"/>
        </dgm:presLayoutVars>
      </dgm:prSet>
      <dgm:spPr/>
    </dgm:pt>
    <dgm:pt modelId="{632CBD99-BFC4-4841-B6EB-E4A78C9E2FB4}" type="pres">
      <dgm:prSet presAssocID="{FA3C3204-5B4C-4966-AD55-5AB2437CFCF4}" presName="desTx" presStyleLbl="alignAccFollowNode1" presStyleIdx="0" presStyleCnt="4">
        <dgm:presLayoutVars>
          <dgm:bulletEnabled val="1"/>
        </dgm:presLayoutVars>
      </dgm:prSet>
      <dgm:spPr/>
    </dgm:pt>
    <dgm:pt modelId="{32621FDF-FE69-47C9-8AE7-3FBFCAD03C30}" type="pres">
      <dgm:prSet presAssocID="{7610CB7D-CBE6-485B-9AC0-A2BCADABF636}" presName="space" presStyleCnt="0"/>
      <dgm:spPr/>
    </dgm:pt>
    <dgm:pt modelId="{EC1B4F1F-0FEF-4474-BD6A-C3B563A56AB9}" type="pres">
      <dgm:prSet presAssocID="{43D7867C-9D36-42F3-83D4-B73DED90897F}" presName="composite" presStyleCnt="0"/>
      <dgm:spPr/>
    </dgm:pt>
    <dgm:pt modelId="{8144FAA6-86C2-4A15-B6EF-7CC419E36D88}" type="pres">
      <dgm:prSet presAssocID="{43D7867C-9D36-42F3-83D4-B73DED90897F}" presName="parTx" presStyleLbl="alignNode1" presStyleIdx="1" presStyleCnt="4">
        <dgm:presLayoutVars>
          <dgm:chMax val="0"/>
          <dgm:chPref val="0"/>
          <dgm:bulletEnabled val="1"/>
        </dgm:presLayoutVars>
      </dgm:prSet>
      <dgm:spPr/>
    </dgm:pt>
    <dgm:pt modelId="{54E6DA56-A1FA-4392-9573-250CACF83460}" type="pres">
      <dgm:prSet presAssocID="{43D7867C-9D36-42F3-83D4-B73DED90897F}" presName="desTx" presStyleLbl="alignAccFollowNode1" presStyleIdx="1" presStyleCnt="4">
        <dgm:presLayoutVars>
          <dgm:bulletEnabled val="1"/>
        </dgm:presLayoutVars>
      </dgm:prSet>
      <dgm:spPr/>
    </dgm:pt>
    <dgm:pt modelId="{E4524CB9-878C-49CF-9F9D-F2A1BA7A237C}" type="pres">
      <dgm:prSet presAssocID="{F0CC5EC3-2752-4640-B3F6-5CAB3533ADED}" presName="space" presStyleCnt="0"/>
      <dgm:spPr/>
    </dgm:pt>
    <dgm:pt modelId="{1B87557C-E5BB-4B8D-B721-4F6C0FAB99B5}" type="pres">
      <dgm:prSet presAssocID="{ADB66C2E-9D3B-4914-8CED-3FB6B3674FC7}" presName="composite" presStyleCnt="0"/>
      <dgm:spPr/>
    </dgm:pt>
    <dgm:pt modelId="{47341B74-4664-413E-979C-60DE03535C77}" type="pres">
      <dgm:prSet presAssocID="{ADB66C2E-9D3B-4914-8CED-3FB6B3674FC7}" presName="parTx" presStyleLbl="alignNode1" presStyleIdx="2" presStyleCnt="4">
        <dgm:presLayoutVars>
          <dgm:chMax val="0"/>
          <dgm:chPref val="0"/>
          <dgm:bulletEnabled val="1"/>
        </dgm:presLayoutVars>
      </dgm:prSet>
      <dgm:spPr/>
    </dgm:pt>
    <dgm:pt modelId="{7EEB1971-D8E1-476C-81F9-BD7EAFE97890}" type="pres">
      <dgm:prSet presAssocID="{ADB66C2E-9D3B-4914-8CED-3FB6B3674FC7}" presName="desTx" presStyleLbl="alignAccFollowNode1" presStyleIdx="2" presStyleCnt="4">
        <dgm:presLayoutVars>
          <dgm:bulletEnabled val="1"/>
        </dgm:presLayoutVars>
      </dgm:prSet>
      <dgm:spPr/>
    </dgm:pt>
    <dgm:pt modelId="{11C69FF7-5164-4DC6-85EC-5701BC13EF5E}" type="pres">
      <dgm:prSet presAssocID="{75B283E9-9889-4A1C-920B-94DE31004CBD}" presName="space" presStyleCnt="0"/>
      <dgm:spPr/>
    </dgm:pt>
    <dgm:pt modelId="{F15190BE-C078-4D7E-9D0C-A7F779E533DB}" type="pres">
      <dgm:prSet presAssocID="{7EB6D8AE-CFAC-40A5-AC67-2A2B4AEAA700}" presName="composite" presStyleCnt="0"/>
      <dgm:spPr/>
    </dgm:pt>
    <dgm:pt modelId="{4CA4A379-66C7-4BD2-BD0A-33F2A0AB5E45}" type="pres">
      <dgm:prSet presAssocID="{7EB6D8AE-CFAC-40A5-AC67-2A2B4AEAA700}" presName="parTx" presStyleLbl="alignNode1" presStyleIdx="3" presStyleCnt="4">
        <dgm:presLayoutVars>
          <dgm:chMax val="0"/>
          <dgm:chPref val="0"/>
          <dgm:bulletEnabled val="1"/>
        </dgm:presLayoutVars>
      </dgm:prSet>
      <dgm:spPr/>
    </dgm:pt>
    <dgm:pt modelId="{2D6799D0-9ECB-4A7C-9B2E-98DDAADCCEF7}" type="pres">
      <dgm:prSet presAssocID="{7EB6D8AE-CFAC-40A5-AC67-2A2B4AEAA700}" presName="desTx" presStyleLbl="alignAccFollowNode1" presStyleIdx="3" presStyleCnt="4">
        <dgm:presLayoutVars>
          <dgm:bulletEnabled val="1"/>
        </dgm:presLayoutVars>
      </dgm:prSet>
      <dgm:spPr/>
    </dgm:pt>
  </dgm:ptLst>
  <dgm:cxnLst>
    <dgm:cxn modelId="{009CE405-8DCD-43B5-B1FB-F4DD094045E0}" srcId="{B37EAEDC-D285-4F73-A34D-1D0A87A40CDE}" destId="{FA3C3204-5B4C-4966-AD55-5AB2437CFCF4}" srcOrd="0" destOrd="0" parTransId="{7F0ECEB3-8AF7-43D3-9394-3D69C124E115}" sibTransId="{7610CB7D-CBE6-485B-9AC0-A2BCADABF636}"/>
    <dgm:cxn modelId="{25D41808-B7F7-4607-82F6-ACCE7B0DAF67}" type="presOf" srcId="{12E0CC20-FC99-486C-877F-DF18B2792223}" destId="{632CBD99-BFC4-4841-B6EB-E4A78C9E2FB4}" srcOrd="0" destOrd="2" presId="urn:microsoft.com/office/officeart/2005/8/layout/hList1"/>
    <dgm:cxn modelId="{52ED8809-9862-4043-97A4-0C047BFC12BE}" type="presOf" srcId="{0E015144-9FC7-4E49-845A-0D8E821DD423}" destId="{7EEB1971-D8E1-476C-81F9-BD7EAFE97890}" srcOrd="0" destOrd="0" presId="urn:microsoft.com/office/officeart/2005/8/layout/hList1"/>
    <dgm:cxn modelId="{3CBB7F0D-89DD-4F3A-BF61-77A42E5258ED}" type="presOf" srcId="{B37EAEDC-D285-4F73-A34D-1D0A87A40CDE}" destId="{F27A08B6-D48D-4943-8018-D88060FFC946}" srcOrd="0" destOrd="0" presId="urn:microsoft.com/office/officeart/2005/8/layout/hList1"/>
    <dgm:cxn modelId="{310E8F17-19A1-4480-86B4-7998E495BED4}" type="presOf" srcId="{43D7867C-9D36-42F3-83D4-B73DED90897F}" destId="{8144FAA6-86C2-4A15-B6EF-7CC419E36D88}" srcOrd="0" destOrd="0" presId="urn:microsoft.com/office/officeart/2005/8/layout/hList1"/>
    <dgm:cxn modelId="{3214C61E-5B89-481E-890E-41C30AF85503}" srcId="{43D7867C-9D36-42F3-83D4-B73DED90897F}" destId="{C59B0A4F-67C1-4C91-9AB2-6DDDFF29AA2E}" srcOrd="0" destOrd="0" parTransId="{DBE275C1-F730-46E0-9EE1-5B6873B7B29D}" sibTransId="{EEF5EC2F-DA6F-4DF1-8EBB-FDFABA973018}"/>
    <dgm:cxn modelId="{894E311F-B6A8-4A93-A4EC-9D63E58FC13F}" type="presOf" srcId="{FA3C3204-5B4C-4966-AD55-5AB2437CFCF4}" destId="{A57D1229-4A76-40E3-BA81-E9E129FD07C5}" srcOrd="0" destOrd="0" presId="urn:microsoft.com/office/officeart/2005/8/layout/hList1"/>
    <dgm:cxn modelId="{8B019E31-9FC7-463E-9EC1-8D686133157F}" srcId="{7EB6D8AE-CFAC-40A5-AC67-2A2B4AEAA700}" destId="{85F208C4-A700-45A9-BFBE-F60995721125}" srcOrd="0" destOrd="0" parTransId="{84C5A9C4-7E26-46F6-96E7-3FE1AFFC4383}" sibTransId="{42780074-124A-4D4D-B9DB-613E22D59A1B}"/>
    <dgm:cxn modelId="{2AA75D3A-74B2-464F-8CEB-AC908FFD8639}" type="presOf" srcId="{24314899-3130-4FCD-8283-E7C327B0D1B7}" destId="{54E6DA56-A1FA-4392-9573-250CACF83460}" srcOrd="0" destOrd="2" presId="urn:microsoft.com/office/officeart/2005/8/layout/hList1"/>
    <dgm:cxn modelId="{3A82BB3D-CA52-4CC4-A30D-449610945305}" srcId="{7EB6D8AE-CFAC-40A5-AC67-2A2B4AEAA700}" destId="{6CB69307-F454-4E73-939F-D43ACA734FEE}" srcOrd="2" destOrd="0" parTransId="{EE767E32-D58A-4304-9C62-91CC31D03EDE}" sibTransId="{0461C060-E6AF-499E-A9AE-8ABF1D0E38F3}"/>
    <dgm:cxn modelId="{748B213E-174A-4F73-866D-CE25C0846985}" srcId="{FA3C3204-5B4C-4966-AD55-5AB2437CFCF4}" destId="{8457AE39-FABA-4BA0-892F-1D2763C074D0}" srcOrd="3" destOrd="0" parTransId="{0563A239-2DB2-4279-BB2C-37C3FE52B3D8}" sibTransId="{52E36D4B-8ACF-4BEC-9674-429EC71960CF}"/>
    <dgm:cxn modelId="{FDEBBD6A-2A6C-4460-B611-DB759519B1CA}" type="presOf" srcId="{85F208C4-A700-45A9-BFBE-F60995721125}" destId="{2D6799D0-9ECB-4A7C-9B2E-98DDAADCCEF7}" srcOrd="0" destOrd="0" presId="urn:microsoft.com/office/officeart/2005/8/layout/hList1"/>
    <dgm:cxn modelId="{E435C86B-FA45-4D71-BAE3-50C385309BF5}" type="presOf" srcId="{3D62169E-554A-4801-A751-044AA3C5C297}" destId="{632CBD99-BFC4-4841-B6EB-E4A78C9E2FB4}" srcOrd="0" destOrd="1" presId="urn:microsoft.com/office/officeart/2005/8/layout/hList1"/>
    <dgm:cxn modelId="{1FA8504D-5D77-4472-82CB-3EFDCE639C45}" srcId="{FA3C3204-5B4C-4966-AD55-5AB2437CFCF4}" destId="{4320E878-8291-46FA-B4EA-0C8EFF314857}" srcOrd="0" destOrd="0" parTransId="{B46947EB-81EF-46B6-B3F4-2752D2CCFEE6}" sibTransId="{63743CF1-B066-4E7C-B526-1CD4368F99A3}"/>
    <dgm:cxn modelId="{4FC1AE4D-D325-4570-ABBE-25671E81FF08}" type="presOf" srcId="{4320E878-8291-46FA-B4EA-0C8EFF314857}" destId="{632CBD99-BFC4-4841-B6EB-E4A78C9E2FB4}" srcOrd="0" destOrd="0" presId="urn:microsoft.com/office/officeart/2005/8/layout/hList1"/>
    <dgm:cxn modelId="{E4A3A76E-89CB-4E30-A53E-6CC6C078E203}" type="presOf" srcId="{6CB69307-F454-4E73-939F-D43ACA734FEE}" destId="{2D6799D0-9ECB-4A7C-9B2E-98DDAADCCEF7}" srcOrd="0" destOrd="2" presId="urn:microsoft.com/office/officeart/2005/8/layout/hList1"/>
    <dgm:cxn modelId="{E5AD7B50-76BF-491E-BB22-5C4EAEC1ECA4}" type="presOf" srcId="{C59B0A4F-67C1-4C91-9AB2-6DDDFF29AA2E}" destId="{54E6DA56-A1FA-4392-9573-250CACF83460}" srcOrd="0" destOrd="0" presId="urn:microsoft.com/office/officeart/2005/8/layout/hList1"/>
    <dgm:cxn modelId="{E4369573-7B7F-463A-8745-141369793D29}" type="presOf" srcId="{692162F1-FD0A-46FB-B110-D10743B4D76E}" destId="{54E6DA56-A1FA-4392-9573-250CACF83460}" srcOrd="0" destOrd="3" presId="urn:microsoft.com/office/officeart/2005/8/layout/hList1"/>
    <dgm:cxn modelId="{CB9C6459-D9E8-4506-9794-C2F0AD164190}" type="presOf" srcId="{ADB66C2E-9D3B-4914-8CED-3FB6B3674FC7}" destId="{47341B74-4664-413E-979C-60DE03535C77}" srcOrd="0" destOrd="0" presId="urn:microsoft.com/office/officeart/2005/8/layout/hList1"/>
    <dgm:cxn modelId="{CD0B927B-E303-4FD5-9B77-1232F7398A5F}" type="presOf" srcId="{7EB6D8AE-CFAC-40A5-AC67-2A2B4AEAA700}" destId="{4CA4A379-66C7-4BD2-BD0A-33F2A0AB5E45}" srcOrd="0" destOrd="0" presId="urn:microsoft.com/office/officeart/2005/8/layout/hList1"/>
    <dgm:cxn modelId="{72C27A7D-1D46-4BF9-AFA3-FE841E4711BA}" srcId="{FA3C3204-5B4C-4966-AD55-5AB2437CFCF4}" destId="{3D62169E-554A-4801-A751-044AA3C5C297}" srcOrd="1" destOrd="0" parTransId="{88B44D58-0FFB-404E-B252-6DB7146797A2}" sibTransId="{6A5629A2-B52C-48A8-98B2-74FE39287C02}"/>
    <dgm:cxn modelId="{760DF28B-101C-475F-BB30-C9C32D81F902}" srcId="{FA3C3204-5B4C-4966-AD55-5AB2437CFCF4}" destId="{12E0CC20-FC99-486C-877F-DF18B2792223}" srcOrd="2" destOrd="0" parTransId="{9765E74F-25C8-4C89-A61A-5EC7E3E59265}" sibTransId="{D7A0BC36-6093-4522-B17C-D10FC414669D}"/>
    <dgm:cxn modelId="{FC18178C-0EE9-478F-9C3B-6427A66C32A3}" srcId="{43D7867C-9D36-42F3-83D4-B73DED90897F}" destId="{8CEF5F95-8E04-46AB-8D82-E8E7DBFABB17}" srcOrd="1" destOrd="0" parTransId="{A7A51DF5-440C-4DD7-97C1-E16F40825CCE}" sibTransId="{1BEEA13A-AFD8-4BF7-8100-6D56739FA816}"/>
    <dgm:cxn modelId="{00732D8E-3379-434C-83B1-999DF4478073}" srcId="{43D7867C-9D36-42F3-83D4-B73DED90897F}" destId="{692162F1-FD0A-46FB-B110-D10743B4D76E}" srcOrd="3" destOrd="0" parTransId="{67A4F8DE-F4B6-4D8C-9E3F-870971613C7F}" sibTransId="{544AD744-0E36-4C7D-BCF1-D4E169EF8277}"/>
    <dgm:cxn modelId="{6F673C99-0F1C-48A3-A576-E42C7C079EB0}" srcId="{43D7867C-9D36-42F3-83D4-B73DED90897F}" destId="{24314899-3130-4FCD-8283-E7C327B0D1B7}" srcOrd="2" destOrd="0" parTransId="{A127B83D-330C-4D2E-A3A6-08ADA3B6BECE}" sibTransId="{B6C3E146-5639-4ABC-9BE0-730513044AC3}"/>
    <dgm:cxn modelId="{349BABA4-F1DD-4FA2-A0F0-E701C9870AD0}" srcId="{ADB66C2E-9D3B-4914-8CED-3FB6B3674FC7}" destId="{414DB4C1-F375-4F09-8869-BEFB1D28C8F8}" srcOrd="1" destOrd="0" parTransId="{9D8F589E-DB29-4C50-9D6A-08F6E99EF934}" sibTransId="{2CE3D1F9-8AEC-49AB-BB5D-882F0F8A6113}"/>
    <dgm:cxn modelId="{71487EA6-CFC7-4897-99A2-2EEE82BE39E5}" type="presOf" srcId="{08A3B3D6-3720-4B1E-8644-544215A3F332}" destId="{2D6799D0-9ECB-4A7C-9B2E-98DDAADCCEF7}" srcOrd="0" destOrd="3" presId="urn:microsoft.com/office/officeart/2005/8/layout/hList1"/>
    <dgm:cxn modelId="{2C1573B5-7507-4493-BA26-ED1A6D65C4F2}" srcId="{7EB6D8AE-CFAC-40A5-AC67-2A2B4AEAA700}" destId="{08A3B3D6-3720-4B1E-8644-544215A3F332}" srcOrd="3" destOrd="0" parTransId="{4BAA01D6-FF73-4C02-B5BC-64B1A3E17F86}" sibTransId="{FA6BEEE2-826D-49E1-8F78-435053FAF0A4}"/>
    <dgm:cxn modelId="{EE8E65BE-4916-4527-8D09-B0A8B245154D}" type="presOf" srcId="{8CEF5F95-8E04-46AB-8D82-E8E7DBFABB17}" destId="{54E6DA56-A1FA-4392-9573-250CACF83460}" srcOrd="0" destOrd="1" presId="urn:microsoft.com/office/officeart/2005/8/layout/hList1"/>
    <dgm:cxn modelId="{30787ACC-1D35-43B9-978E-78B78A035F56}" srcId="{B37EAEDC-D285-4F73-A34D-1D0A87A40CDE}" destId="{7EB6D8AE-CFAC-40A5-AC67-2A2B4AEAA700}" srcOrd="3" destOrd="0" parTransId="{7E46C5F8-FD26-4A1E-8039-19164EC69F9B}" sibTransId="{297B93C9-9A3C-4AC8-9E29-B8723AC9E40B}"/>
    <dgm:cxn modelId="{A50BB6CC-E11C-41D0-AB4E-5FB4C1C0443F}" srcId="{B37EAEDC-D285-4F73-A34D-1D0A87A40CDE}" destId="{ADB66C2E-9D3B-4914-8CED-3FB6B3674FC7}" srcOrd="2" destOrd="0" parTransId="{74AC06D6-6DF8-410C-AEC6-5FCE679B1B45}" sibTransId="{75B283E9-9889-4A1C-920B-94DE31004CBD}"/>
    <dgm:cxn modelId="{83358DD8-4C8F-443F-BCAD-5DCC6D328B7B}" srcId="{B37EAEDC-D285-4F73-A34D-1D0A87A40CDE}" destId="{43D7867C-9D36-42F3-83D4-B73DED90897F}" srcOrd="1" destOrd="0" parTransId="{077A2AA2-CCFA-48AD-8708-81C666341FCB}" sibTransId="{F0CC5EC3-2752-4640-B3F6-5CAB3533ADED}"/>
    <dgm:cxn modelId="{0E581BDB-937D-4FB7-838F-AFF7E4506034}" srcId="{ADB66C2E-9D3B-4914-8CED-3FB6B3674FC7}" destId="{0E015144-9FC7-4E49-845A-0D8E821DD423}" srcOrd="0" destOrd="0" parTransId="{119D1AA1-D8CA-49F2-9975-C3194998D66C}" sibTransId="{3CE7DB3B-4F21-4F2C-8132-53C16E4399D1}"/>
    <dgm:cxn modelId="{606432E5-8109-4FF4-AB02-BCE3CC896B94}" type="presOf" srcId="{1B578D7E-3C4A-452C-AE50-2F98089A2937}" destId="{2D6799D0-9ECB-4A7C-9B2E-98DDAADCCEF7}" srcOrd="0" destOrd="1" presId="urn:microsoft.com/office/officeart/2005/8/layout/hList1"/>
    <dgm:cxn modelId="{56A66CF1-0FA7-466C-A760-67A9E66B143C}" type="presOf" srcId="{8457AE39-FABA-4BA0-892F-1D2763C074D0}" destId="{632CBD99-BFC4-4841-B6EB-E4A78C9E2FB4}" srcOrd="0" destOrd="3" presId="urn:microsoft.com/office/officeart/2005/8/layout/hList1"/>
    <dgm:cxn modelId="{E05EEEF6-7055-46EA-B470-AD47E30F2690}" srcId="{7EB6D8AE-CFAC-40A5-AC67-2A2B4AEAA700}" destId="{1B578D7E-3C4A-452C-AE50-2F98089A2937}" srcOrd="1" destOrd="0" parTransId="{B0288D1D-8019-4968-AFCE-510ED3B59549}" sibTransId="{3C1B8350-D070-459D-B69B-22D2E3A4413B}"/>
    <dgm:cxn modelId="{B890D9F8-EF50-4333-8CED-4096810C9E2C}" type="presOf" srcId="{414DB4C1-F375-4F09-8869-BEFB1D28C8F8}" destId="{7EEB1971-D8E1-476C-81F9-BD7EAFE97890}" srcOrd="0" destOrd="1" presId="urn:microsoft.com/office/officeart/2005/8/layout/hList1"/>
    <dgm:cxn modelId="{8621D68C-2A27-415B-AFA4-28B64C30CD48}" type="presParOf" srcId="{F27A08B6-D48D-4943-8018-D88060FFC946}" destId="{8A7D25F6-0AB5-4700-B4D5-1525E248AF8F}" srcOrd="0" destOrd="0" presId="urn:microsoft.com/office/officeart/2005/8/layout/hList1"/>
    <dgm:cxn modelId="{60565EF1-4228-4D35-B3BF-C909B5B333D0}" type="presParOf" srcId="{8A7D25F6-0AB5-4700-B4D5-1525E248AF8F}" destId="{A57D1229-4A76-40E3-BA81-E9E129FD07C5}" srcOrd="0" destOrd="0" presId="urn:microsoft.com/office/officeart/2005/8/layout/hList1"/>
    <dgm:cxn modelId="{F2DB2968-2178-4462-9623-B48E56EE0F79}" type="presParOf" srcId="{8A7D25F6-0AB5-4700-B4D5-1525E248AF8F}" destId="{632CBD99-BFC4-4841-B6EB-E4A78C9E2FB4}" srcOrd="1" destOrd="0" presId="urn:microsoft.com/office/officeart/2005/8/layout/hList1"/>
    <dgm:cxn modelId="{788D8486-B1D7-4AFD-8917-E7683500C8E3}" type="presParOf" srcId="{F27A08B6-D48D-4943-8018-D88060FFC946}" destId="{32621FDF-FE69-47C9-8AE7-3FBFCAD03C30}" srcOrd="1" destOrd="0" presId="urn:microsoft.com/office/officeart/2005/8/layout/hList1"/>
    <dgm:cxn modelId="{0B3FE345-F340-4399-93F4-7310B4BCBC29}" type="presParOf" srcId="{F27A08B6-D48D-4943-8018-D88060FFC946}" destId="{EC1B4F1F-0FEF-4474-BD6A-C3B563A56AB9}" srcOrd="2" destOrd="0" presId="urn:microsoft.com/office/officeart/2005/8/layout/hList1"/>
    <dgm:cxn modelId="{64A119CA-49D2-4FF9-9E4A-44C206C74D2A}" type="presParOf" srcId="{EC1B4F1F-0FEF-4474-BD6A-C3B563A56AB9}" destId="{8144FAA6-86C2-4A15-B6EF-7CC419E36D88}" srcOrd="0" destOrd="0" presId="urn:microsoft.com/office/officeart/2005/8/layout/hList1"/>
    <dgm:cxn modelId="{3BE2B955-0F79-42CA-A0E9-02BC9CC316C7}" type="presParOf" srcId="{EC1B4F1F-0FEF-4474-BD6A-C3B563A56AB9}" destId="{54E6DA56-A1FA-4392-9573-250CACF83460}" srcOrd="1" destOrd="0" presId="urn:microsoft.com/office/officeart/2005/8/layout/hList1"/>
    <dgm:cxn modelId="{71B000CF-FA9F-43AB-9B9A-A0CDD49ACACF}" type="presParOf" srcId="{F27A08B6-D48D-4943-8018-D88060FFC946}" destId="{E4524CB9-878C-49CF-9F9D-F2A1BA7A237C}" srcOrd="3" destOrd="0" presId="urn:microsoft.com/office/officeart/2005/8/layout/hList1"/>
    <dgm:cxn modelId="{61D62B3A-FA0A-494C-8EF6-47F253322D8D}" type="presParOf" srcId="{F27A08B6-D48D-4943-8018-D88060FFC946}" destId="{1B87557C-E5BB-4B8D-B721-4F6C0FAB99B5}" srcOrd="4" destOrd="0" presId="urn:microsoft.com/office/officeart/2005/8/layout/hList1"/>
    <dgm:cxn modelId="{95599E5F-5864-456B-A9C7-6614674B0273}" type="presParOf" srcId="{1B87557C-E5BB-4B8D-B721-4F6C0FAB99B5}" destId="{47341B74-4664-413E-979C-60DE03535C77}" srcOrd="0" destOrd="0" presId="urn:microsoft.com/office/officeart/2005/8/layout/hList1"/>
    <dgm:cxn modelId="{C18D0208-AB64-46DD-B34B-29D658C1B3E2}" type="presParOf" srcId="{1B87557C-E5BB-4B8D-B721-4F6C0FAB99B5}" destId="{7EEB1971-D8E1-476C-81F9-BD7EAFE97890}" srcOrd="1" destOrd="0" presId="urn:microsoft.com/office/officeart/2005/8/layout/hList1"/>
    <dgm:cxn modelId="{4D49E92A-6777-404B-939B-A0140F270C98}" type="presParOf" srcId="{F27A08B6-D48D-4943-8018-D88060FFC946}" destId="{11C69FF7-5164-4DC6-85EC-5701BC13EF5E}" srcOrd="5" destOrd="0" presId="urn:microsoft.com/office/officeart/2005/8/layout/hList1"/>
    <dgm:cxn modelId="{4F1890AD-FE7F-4FC6-8155-6B8CD60D36E1}" type="presParOf" srcId="{F27A08B6-D48D-4943-8018-D88060FFC946}" destId="{F15190BE-C078-4D7E-9D0C-A7F779E533DB}" srcOrd="6" destOrd="0" presId="urn:microsoft.com/office/officeart/2005/8/layout/hList1"/>
    <dgm:cxn modelId="{03088F77-ED29-4882-A8A9-94A32565CDC5}" type="presParOf" srcId="{F15190BE-C078-4D7E-9D0C-A7F779E533DB}" destId="{4CA4A379-66C7-4BD2-BD0A-33F2A0AB5E45}" srcOrd="0" destOrd="0" presId="urn:microsoft.com/office/officeart/2005/8/layout/hList1"/>
    <dgm:cxn modelId="{47F1EEF1-99BF-455E-915D-4B56A6B31A02}" type="presParOf" srcId="{F15190BE-C078-4D7E-9D0C-A7F779E533DB}" destId="{2D6799D0-9ECB-4A7C-9B2E-98DDAADCCE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4D2FAD-4A3E-4FD1-B940-11EABA9E192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53CF962-3BE3-4348-9CAD-84DEB8BC861F}">
      <dgm:prSet phldrT="[Text]" custT="1"/>
      <dgm:spPr/>
      <dgm:t>
        <a:bodyPr/>
        <a:lstStyle/>
        <a:p>
          <a:r>
            <a:rPr lang="en-US" sz="2400" dirty="0"/>
            <a:t>Advisory committees and task forces</a:t>
          </a:r>
        </a:p>
      </dgm:t>
    </dgm:pt>
    <dgm:pt modelId="{768CAA40-0E4C-4133-B84D-58E883A48107}" type="parTrans" cxnId="{AE9502F9-2A0B-4C2C-BA10-0F42966FA275}">
      <dgm:prSet/>
      <dgm:spPr/>
      <dgm:t>
        <a:bodyPr/>
        <a:lstStyle/>
        <a:p>
          <a:endParaRPr lang="en-US"/>
        </a:p>
      </dgm:t>
    </dgm:pt>
    <dgm:pt modelId="{ADD16F4D-4B7B-498E-89F0-7F8747C17766}" type="sibTrans" cxnId="{AE9502F9-2A0B-4C2C-BA10-0F42966FA275}">
      <dgm:prSet/>
      <dgm:spPr/>
      <dgm:t>
        <a:bodyPr/>
        <a:lstStyle/>
        <a:p>
          <a:endParaRPr lang="en-US"/>
        </a:p>
      </dgm:t>
    </dgm:pt>
    <dgm:pt modelId="{56BAD8CA-E134-46BC-9EE1-C834BA816011}">
      <dgm:prSet phldrT="[Text]" custT="1"/>
      <dgm:spPr/>
      <dgm:t>
        <a:bodyPr/>
        <a:lstStyle/>
        <a:p>
          <a:r>
            <a:rPr lang="en-US" sz="2400" dirty="0"/>
            <a:t>Public and informal meetings</a:t>
          </a:r>
        </a:p>
      </dgm:t>
    </dgm:pt>
    <dgm:pt modelId="{05BAB59B-2A4D-4532-9433-0A1818CD2167}" type="parTrans" cxnId="{BB3B04C8-A31F-45CF-A468-2030984C5BB4}">
      <dgm:prSet/>
      <dgm:spPr/>
      <dgm:t>
        <a:bodyPr/>
        <a:lstStyle/>
        <a:p>
          <a:endParaRPr lang="en-US"/>
        </a:p>
      </dgm:t>
    </dgm:pt>
    <dgm:pt modelId="{12E1B93C-021B-46F2-BA8D-400F9EF092F1}" type="sibTrans" cxnId="{BB3B04C8-A31F-45CF-A468-2030984C5BB4}">
      <dgm:prSet/>
      <dgm:spPr/>
      <dgm:t>
        <a:bodyPr/>
        <a:lstStyle/>
        <a:p>
          <a:endParaRPr lang="en-US"/>
        </a:p>
      </dgm:t>
    </dgm:pt>
    <dgm:pt modelId="{2717E916-4F07-44DC-BCA7-A9C35B2FEC77}">
      <dgm:prSet phldrT="[Text]" custT="1"/>
      <dgm:spPr/>
      <dgm:t>
        <a:bodyPr/>
        <a:lstStyle/>
        <a:p>
          <a:r>
            <a:rPr lang="en-US" sz="2000" dirty="0">
              <a:solidFill>
                <a:schemeClr val="accent1">
                  <a:lumMod val="50000"/>
                </a:schemeClr>
              </a:solidFill>
            </a:rPr>
            <a:t>Build consensus and trust</a:t>
          </a:r>
        </a:p>
      </dgm:t>
    </dgm:pt>
    <dgm:pt modelId="{BCC4CBF5-E684-4DE3-84E6-1DFEF9E36D08}" type="parTrans" cxnId="{B83BA532-036B-4C24-AC36-240EC9DB7895}">
      <dgm:prSet/>
      <dgm:spPr/>
      <dgm:t>
        <a:bodyPr/>
        <a:lstStyle/>
        <a:p>
          <a:endParaRPr lang="en-US"/>
        </a:p>
      </dgm:t>
    </dgm:pt>
    <dgm:pt modelId="{348BD17A-13B9-4C88-BA5D-F4DD0B4C7E28}" type="sibTrans" cxnId="{B83BA532-036B-4C24-AC36-240EC9DB7895}">
      <dgm:prSet/>
      <dgm:spPr/>
      <dgm:t>
        <a:bodyPr/>
        <a:lstStyle/>
        <a:p>
          <a:endParaRPr lang="en-US"/>
        </a:p>
      </dgm:t>
    </dgm:pt>
    <dgm:pt modelId="{BC326F04-6DC6-41DD-B38B-F1E771A6C48E}">
      <dgm:prSet phldrT="[Text]" custT="1"/>
      <dgm:spPr/>
      <dgm:t>
        <a:bodyPr/>
        <a:lstStyle/>
        <a:p>
          <a:r>
            <a:rPr lang="en-US" sz="2400" dirty="0"/>
            <a:t>Open Houses</a:t>
          </a:r>
        </a:p>
      </dgm:t>
    </dgm:pt>
    <dgm:pt modelId="{F070C187-C5A8-47F7-837E-7A0BE84B7D6E}" type="parTrans" cxnId="{BD1D1F6B-075D-4D46-8A3D-4F72F5303BCA}">
      <dgm:prSet/>
      <dgm:spPr/>
      <dgm:t>
        <a:bodyPr/>
        <a:lstStyle/>
        <a:p>
          <a:endParaRPr lang="en-US"/>
        </a:p>
      </dgm:t>
    </dgm:pt>
    <dgm:pt modelId="{0F6A1A19-C122-407E-8F44-C1906C1C5076}" type="sibTrans" cxnId="{BD1D1F6B-075D-4D46-8A3D-4F72F5303BCA}">
      <dgm:prSet/>
      <dgm:spPr/>
      <dgm:t>
        <a:bodyPr/>
        <a:lstStyle/>
        <a:p>
          <a:endParaRPr lang="en-US"/>
        </a:p>
      </dgm:t>
    </dgm:pt>
    <dgm:pt modelId="{791786FB-EE28-470C-A595-2A6D806D5C2A}">
      <dgm:prSet phldrT="[Text]" custT="1"/>
      <dgm:spPr/>
      <dgm:t>
        <a:bodyPr/>
        <a:lstStyle/>
        <a:p>
          <a:r>
            <a:rPr lang="en-US" sz="2000" dirty="0">
              <a:solidFill>
                <a:schemeClr val="accent1">
                  <a:lumMod val="50000"/>
                </a:schemeClr>
              </a:solidFill>
            </a:rPr>
            <a:t>Build trust and share information</a:t>
          </a:r>
        </a:p>
      </dgm:t>
    </dgm:pt>
    <dgm:pt modelId="{0A2A7DF6-322F-4155-AE92-FCDC3216FB6A}" type="parTrans" cxnId="{5265BF7E-586B-4280-8CAF-78A3F498EEFE}">
      <dgm:prSet/>
      <dgm:spPr/>
      <dgm:t>
        <a:bodyPr/>
        <a:lstStyle/>
        <a:p>
          <a:endParaRPr lang="en-US"/>
        </a:p>
      </dgm:t>
    </dgm:pt>
    <dgm:pt modelId="{B0A92A66-C583-4F01-8E00-EEE6974B6A97}" type="sibTrans" cxnId="{5265BF7E-586B-4280-8CAF-78A3F498EEFE}">
      <dgm:prSet/>
      <dgm:spPr/>
      <dgm:t>
        <a:bodyPr/>
        <a:lstStyle/>
        <a:p>
          <a:endParaRPr lang="en-US"/>
        </a:p>
      </dgm:t>
    </dgm:pt>
    <dgm:pt modelId="{B6A4A4C8-0945-4F7A-9308-B56AD01485F4}">
      <dgm:prSet phldrT="[Text]" custT="1"/>
      <dgm:spPr/>
      <dgm:t>
        <a:bodyPr/>
        <a:lstStyle/>
        <a:p>
          <a:r>
            <a:rPr lang="en-US" sz="2000" dirty="0">
              <a:solidFill>
                <a:schemeClr val="accent1">
                  <a:lumMod val="50000"/>
                </a:schemeClr>
              </a:solidFill>
            </a:rPr>
            <a:t>Moderate emotions</a:t>
          </a:r>
        </a:p>
      </dgm:t>
    </dgm:pt>
    <dgm:pt modelId="{6CF1BC4B-9530-47E0-9758-77FF9101AB9F}" type="parTrans" cxnId="{F22E04EB-A657-4C03-9E0D-E979A010F4CE}">
      <dgm:prSet/>
      <dgm:spPr/>
      <dgm:t>
        <a:bodyPr/>
        <a:lstStyle/>
        <a:p>
          <a:endParaRPr lang="en-US"/>
        </a:p>
      </dgm:t>
    </dgm:pt>
    <dgm:pt modelId="{18483D6B-EE24-41F6-BAA9-0EBED2042999}" type="sibTrans" cxnId="{F22E04EB-A657-4C03-9E0D-E979A010F4CE}">
      <dgm:prSet/>
      <dgm:spPr/>
      <dgm:t>
        <a:bodyPr/>
        <a:lstStyle/>
        <a:p>
          <a:endParaRPr lang="en-US"/>
        </a:p>
      </dgm:t>
    </dgm:pt>
    <dgm:pt modelId="{CE899377-986B-437E-9557-315A048CC378}">
      <dgm:prSet phldrT="[Text]" custT="1"/>
      <dgm:spPr/>
      <dgm:t>
        <a:bodyPr/>
        <a:lstStyle/>
        <a:p>
          <a:r>
            <a:rPr lang="en-US" sz="2400" dirty="0"/>
            <a:t>Workshops</a:t>
          </a:r>
        </a:p>
      </dgm:t>
    </dgm:pt>
    <dgm:pt modelId="{B6B7D665-32EC-4A35-9E1D-2009EEBB7A38}" type="parTrans" cxnId="{29929DA2-0EE0-47B2-BEEE-67DD6A315FFB}">
      <dgm:prSet/>
      <dgm:spPr/>
      <dgm:t>
        <a:bodyPr/>
        <a:lstStyle/>
        <a:p>
          <a:endParaRPr lang="en-US"/>
        </a:p>
      </dgm:t>
    </dgm:pt>
    <dgm:pt modelId="{88F302B6-DBB5-457A-9552-2F2DE7058595}" type="sibTrans" cxnId="{29929DA2-0EE0-47B2-BEEE-67DD6A315FFB}">
      <dgm:prSet/>
      <dgm:spPr/>
      <dgm:t>
        <a:bodyPr/>
        <a:lstStyle/>
        <a:p>
          <a:endParaRPr lang="en-US"/>
        </a:p>
      </dgm:t>
    </dgm:pt>
    <dgm:pt modelId="{E4400340-A6AB-40D0-94E1-FE8AB9C78C25}">
      <dgm:prSet phldrT="[Text]" custT="1"/>
      <dgm:spPr/>
      <dgm:t>
        <a:bodyPr/>
        <a:lstStyle/>
        <a:p>
          <a:r>
            <a:rPr lang="en-US" sz="2000" dirty="0">
              <a:solidFill>
                <a:schemeClr val="accent1">
                  <a:lumMod val="50000"/>
                </a:schemeClr>
              </a:solidFill>
            </a:rPr>
            <a:t>Share technical details</a:t>
          </a:r>
        </a:p>
      </dgm:t>
    </dgm:pt>
    <dgm:pt modelId="{52413926-3877-4766-B58A-214709D0EAF4}" type="parTrans" cxnId="{FFC04917-E05A-46C1-9BD8-5616B61AD392}">
      <dgm:prSet/>
      <dgm:spPr/>
      <dgm:t>
        <a:bodyPr/>
        <a:lstStyle/>
        <a:p>
          <a:endParaRPr lang="en-US"/>
        </a:p>
      </dgm:t>
    </dgm:pt>
    <dgm:pt modelId="{C48D6477-0310-4BBD-8B09-02DD74982D95}" type="sibTrans" cxnId="{FFC04917-E05A-46C1-9BD8-5616B61AD392}">
      <dgm:prSet/>
      <dgm:spPr/>
      <dgm:t>
        <a:bodyPr/>
        <a:lstStyle/>
        <a:p>
          <a:endParaRPr lang="en-US"/>
        </a:p>
      </dgm:t>
    </dgm:pt>
    <dgm:pt modelId="{A5B9112A-7610-4648-AA64-5535EFF179F9}" type="pres">
      <dgm:prSet presAssocID="{584D2FAD-4A3E-4FD1-B940-11EABA9E1923}" presName="Name0" presStyleCnt="0">
        <dgm:presLayoutVars>
          <dgm:dir/>
          <dgm:animLvl val="lvl"/>
          <dgm:resizeHandles/>
        </dgm:presLayoutVars>
      </dgm:prSet>
      <dgm:spPr/>
    </dgm:pt>
    <dgm:pt modelId="{695910D3-78FF-4583-94CC-717517F041E4}" type="pres">
      <dgm:prSet presAssocID="{753CF962-3BE3-4348-9CAD-84DEB8BC861F}" presName="linNode" presStyleCnt="0"/>
      <dgm:spPr/>
    </dgm:pt>
    <dgm:pt modelId="{87FDC93D-76B2-4B11-A19B-F5E7C7C576F8}" type="pres">
      <dgm:prSet presAssocID="{753CF962-3BE3-4348-9CAD-84DEB8BC861F}" presName="parentShp" presStyleLbl="node1" presStyleIdx="0" presStyleCnt="4" custLinFactNeighborY="-4170">
        <dgm:presLayoutVars>
          <dgm:bulletEnabled val="1"/>
        </dgm:presLayoutVars>
      </dgm:prSet>
      <dgm:spPr/>
    </dgm:pt>
    <dgm:pt modelId="{A81C817A-4B84-4C46-8850-5FB185D3C7B3}" type="pres">
      <dgm:prSet presAssocID="{753CF962-3BE3-4348-9CAD-84DEB8BC861F}" presName="childShp" presStyleLbl="bgAccFollowNode1" presStyleIdx="0" presStyleCnt="4">
        <dgm:presLayoutVars>
          <dgm:bulletEnabled val="1"/>
        </dgm:presLayoutVars>
      </dgm:prSet>
      <dgm:spPr/>
    </dgm:pt>
    <dgm:pt modelId="{DBA7A180-C53C-4267-A333-0C296C997CBE}" type="pres">
      <dgm:prSet presAssocID="{ADD16F4D-4B7B-498E-89F0-7F8747C17766}" presName="spacing" presStyleCnt="0"/>
      <dgm:spPr/>
    </dgm:pt>
    <dgm:pt modelId="{0CDA68CA-AD4B-4752-AC75-4A30FE740FF6}" type="pres">
      <dgm:prSet presAssocID="{56BAD8CA-E134-46BC-9EE1-C834BA816011}" presName="linNode" presStyleCnt="0"/>
      <dgm:spPr/>
    </dgm:pt>
    <dgm:pt modelId="{FA4CEF59-73CC-48D0-8DBF-3CF7207C0B95}" type="pres">
      <dgm:prSet presAssocID="{56BAD8CA-E134-46BC-9EE1-C834BA816011}" presName="parentShp" presStyleLbl="node1" presStyleIdx="1" presStyleCnt="4">
        <dgm:presLayoutVars>
          <dgm:bulletEnabled val="1"/>
        </dgm:presLayoutVars>
      </dgm:prSet>
      <dgm:spPr/>
    </dgm:pt>
    <dgm:pt modelId="{8BC88F10-07D5-49AB-B674-4ABCCCAB409F}" type="pres">
      <dgm:prSet presAssocID="{56BAD8CA-E134-46BC-9EE1-C834BA816011}" presName="childShp" presStyleLbl="bgAccFollowNode1" presStyleIdx="1" presStyleCnt="4">
        <dgm:presLayoutVars>
          <dgm:bulletEnabled val="1"/>
        </dgm:presLayoutVars>
      </dgm:prSet>
      <dgm:spPr/>
    </dgm:pt>
    <dgm:pt modelId="{67A9DF44-B36B-4361-A0D7-50473BB4535A}" type="pres">
      <dgm:prSet presAssocID="{12E1B93C-021B-46F2-BA8D-400F9EF092F1}" presName="spacing" presStyleCnt="0"/>
      <dgm:spPr/>
    </dgm:pt>
    <dgm:pt modelId="{91FBE170-B84F-4AB5-8E39-1049E5C575E6}" type="pres">
      <dgm:prSet presAssocID="{BC326F04-6DC6-41DD-B38B-F1E771A6C48E}" presName="linNode" presStyleCnt="0"/>
      <dgm:spPr/>
    </dgm:pt>
    <dgm:pt modelId="{0FBDA767-0961-45E7-8AC7-AC3A84D8720D}" type="pres">
      <dgm:prSet presAssocID="{BC326F04-6DC6-41DD-B38B-F1E771A6C48E}" presName="parentShp" presStyleLbl="node1" presStyleIdx="2" presStyleCnt="4">
        <dgm:presLayoutVars>
          <dgm:bulletEnabled val="1"/>
        </dgm:presLayoutVars>
      </dgm:prSet>
      <dgm:spPr/>
    </dgm:pt>
    <dgm:pt modelId="{6E136602-EAEC-4205-81C8-4DE98242E696}" type="pres">
      <dgm:prSet presAssocID="{BC326F04-6DC6-41DD-B38B-F1E771A6C48E}" presName="childShp" presStyleLbl="bgAccFollowNode1" presStyleIdx="2" presStyleCnt="4">
        <dgm:presLayoutVars>
          <dgm:bulletEnabled val="1"/>
        </dgm:presLayoutVars>
      </dgm:prSet>
      <dgm:spPr/>
    </dgm:pt>
    <dgm:pt modelId="{1021B1FA-4687-42BC-BCFB-8280C1979541}" type="pres">
      <dgm:prSet presAssocID="{0F6A1A19-C122-407E-8F44-C1906C1C5076}" presName="spacing" presStyleCnt="0"/>
      <dgm:spPr/>
    </dgm:pt>
    <dgm:pt modelId="{4017E69C-CF9E-4D2A-A9DC-0C0E93EEF9DF}" type="pres">
      <dgm:prSet presAssocID="{CE899377-986B-437E-9557-315A048CC378}" presName="linNode" presStyleCnt="0"/>
      <dgm:spPr/>
    </dgm:pt>
    <dgm:pt modelId="{004C91FE-9F8C-4DB6-88BC-4F6C9BB5F2A2}" type="pres">
      <dgm:prSet presAssocID="{CE899377-986B-437E-9557-315A048CC378}" presName="parentShp" presStyleLbl="node1" presStyleIdx="3" presStyleCnt="4">
        <dgm:presLayoutVars>
          <dgm:bulletEnabled val="1"/>
        </dgm:presLayoutVars>
      </dgm:prSet>
      <dgm:spPr/>
    </dgm:pt>
    <dgm:pt modelId="{9150E459-B180-4A3E-ACF9-58D5396A2963}" type="pres">
      <dgm:prSet presAssocID="{CE899377-986B-437E-9557-315A048CC378}" presName="childShp" presStyleLbl="bgAccFollowNode1" presStyleIdx="3" presStyleCnt="4">
        <dgm:presLayoutVars>
          <dgm:bulletEnabled val="1"/>
        </dgm:presLayoutVars>
      </dgm:prSet>
      <dgm:spPr/>
    </dgm:pt>
  </dgm:ptLst>
  <dgm:cxnLst>
    <dgm:cxn modelId="{5291030C-5D96-43B0-8EDD-C8BF54A6F7B2}" type="presOf" srcId="{56BAD8CA-E134-46BC-9EE1-C834BA816011}" destId="{FA4CEF59-73CC-48D0-8DBF-3CF7207C0B95}" srcOrd="0" destOrd="0" presId="urn:microsoft.com/office/officeart/2005/8/layout/vList6"/>
    <dgm:cxn modelId="{FFC04917-E05A-46C1-9BD8-5616B61AD392}" srcId="{CE899377-986B-437E-9557-315A048CC378}" destId="{E4400340-A6AB-40D0-94E1-FE8AB9C78C25}" srcOrd="0" destOrd="0" parTransId="{52413926-3877-4766-B58A-214709D0EAF4}" sibTransId="{C48D6477-0310-4BBD-8B09-02DD74982D95}"/>
    <dgm:cxn modelId="{E035AC20-8307-4A22-ADF2-72CD6EFD911B}" type="presOf" srcId="{B6A4A4C8-0945-4F7A-9308-B56AD01485F4}" destId="{6E136602-EAEC-4205-81C8-4DE98242E696}" srcOrd="0" destOrd="0" presId="urn:microsoft.com/office/officeart/2005/8/layout/vList6"/>
    <dgm:cxn modelId="{B83BA532-036B-4C24-AC36-240EC9DB7895}" srcId="{56BAD8CA-E134-46BC-9EE1-C834BA816011}" destId="{2717E916-4F07-44DC-BCA7-A9C35B2FEC77}" srcOrd="0" destOrd="0" parTransId="{BCC4CBF5-E684-4DE3-84E6-1DFEF9E36D08}" sibTransId="{348BD17A-13B9-4C88-BA5D-F4DD0B4C7E28}"/>
    <dgm:cxn modelId="{BAB6DD35-1911-4BD1-88B0-EFAC4C6621BA}" type="presOf" srcId="{791786FB-EE28-470C-A595-2A6D806D5C2A}" destId="{A81C817A-4B84-4C46-8850-5FB185D3C7B3}" srcOrd="0" destOrd="0" presId="urn:microsoft.com/office/officeart/2005/8/layout/vList6"/>
    <dgm:cxn modelId="{BD1D1F6B-075D-4D46-8A3D-4F72F5303BCA}" srcId="{584D2FAD-4A3E-4FD1-B940-11EABA9E1923}" destId="{BC326F04-6DC6-41DD-B38B-F1E771A6C48E}" srcOrd="2" destOrd="0" parTransId="{F070C187-C5A8-47F7-837E-7A0BE84B7D6E}" sibTransId="{0F6A1A19-C122-407E-8F44-C1906C1C5076}"/>
    <dgm:cxn modelId="{96647959-8585-466B-8DF6-1186A6DCBE7D}" type="presOf" srcId="{584D2FAD-4A3E-4FD1-B940-11EABA9E1923}" destId="{A5B9112A-7610-4648-AA64-5535EFF179F9}" srcOrd="0" destOrd="0" presId="urn:microsoft.com/office/officeart/2005/8/layout/vList6"/>
    <dgm:cxn modelId="{5265BF7E-586B-4280-8CAF-78A3F498EEFE}" srcId="{753CF962-3BE3-4348-9CAD-84DEB8BC861F}" destId="{791786FB-EE28-470C-A595-2A6D806D5C2A}" srcOrd="0" destOrd="0" parTransId="{0A2A7DF6-322F-4155-AE92-FCDC3216FB6A}" sibTransId="{B0A92A66-C583-4F01-8E00-EEE6974B6A97}"/>
    <dgm:cxn modelId="{FC63DC8C-0726-4AFE-9EB6-EC04F492430C}" type="presOf" srcId="{BC326F04-6DC6-41DD-B38B-F1E771A6C48E}" destId="{0FBDA767-0961-45E7-8AC7-AC3A84D8720D}" srcOrd="0" destOrd="0" presId="urn:microsoft.com/office/officeart/2005/8/layout/vList6"/>
    <dgm:cxn modelId="{3ADC0F93-7AB7-4FD9-98D0-DBC024D59B52}" type="presOf" srcId="{753CF962-3BE3-4348-9CAD-84DEB8BC861F}" destId="{87FDC93D-76B2-4B11-A19B-F5E7C7C576F8}" srcOrd="0" destOrd="0" presId="urn:microsoft.com/office/officeart/2005/8/layout/vList6"/>
    <dgm:cxn modelId="{29929DA2-0EE0-47B2-BEEE-67DD6A315FFB}" srcId="{584D2FAD-4A3E-4FD1-B940-11EABA9E1923}" destId="{CE899377-986B-437E-9557-315A048CC378}" srcOrd="3" destOrd="0" parTransId="{B6B7D665-32EC-4A35-9E1D-2009EEBB7A38}" sibTransId="{88F302B6-DBB5-457A-9552-2F2DE7058595}"/>
    <dgm:cxn modelId="{810EFCB0-3555-4717-96A6-3BD134A0D071}" type="presOf" srcId="{CE899377-986B-437E-9557-315A048CC378}" destId="{004C91FE-9F8C-4DB6-88BC-4F6C9BB5F2A2}" srcOrd="0" destOrd="0" presId="urn:microsoft.com/office/officeart/2005/8/layout/vList6"/>
    <dgm:cxn modelId="{BB3B04C8-A31F-45CF-A468-2030984C5BB4}" srcId="{584D2FAD-4A3E-4FD1-B940-11EABA9E1923}" destId="{56BAD8CA-E134-46BC-9EE1-C834BA816011}" srcOrd="1" destOrd="0" parTransId="{05BAB59B-2A4D-4532-9433-0A1818CD2167}" sibTransId="{12E1B93C-021B-46F2-BA8D-400F9EF092F1}"/>
    <dgm:cxn modelId="{64E241CA-06C1-4A78-A99B-4F0A758DEE7E}" type="presOf" srcId="{E4400340-A6AB-40D0-94E1-FE8AB9C78C25}" destId="{9150E459-B180-4A3E-ACF9-58D5396A2963}" srcOrd="0" destOrd="0" presId="urn:microsoft.com/office/officeart/2005/8/layout/vList6"/>
    <dgm:cxn modelId="{F22E04EB-A657-4C03-9E0D-E979A010F4CE}" srcId="{BC326F04-6DC6-41DD-B38B-F1E771A6C48E}" destId="{B6A4A4C8-0945-4F7A-9308-B56AD01485F4}" srcOrd="0" destOrd="0" parTransId="{6CF1BC4B-9530-47E0-9758-77FF9101AB9F}" sibTransId="{18483D6B-EE24-41F6-BAA9-0EBED2042999}"/>
    <dgm:cxn modelId="{EF9FCAF4-C2EB-4431-858E-FF7166B596CA}" type="presOf" srcId="{2717E916-4F07-44DC-BCA7-A9C35B2FEC77}" destId="{8BC88F10-07D5-49AB-B674-4ABCCCAB409F}" srcOrd="0" destOrd="0" presId="urn:microsoft.com/office/officeart/2005/8/layout/vList6"/>
    <dgm:cxn modelId="{AE9502F9-2A0B-4C2C-BA10-0F42966FA275}" srcId="{584D2FAD-4A3E-4FD1-B940-11EABA9E1923}" destId="{753CF962-3BE3-4348-9CAD-84DEB8BC861F}" srcOrd="0" destOrd="0" parTransId="{768CAA40-0E4C-4133-B84D-58E883A48107}" sibTransId="{ADD16F4D-4B7B-498E-89F0-7F8747C17766}"/>
    <dgm:cxn modelId="{2D3A70C9-42F4-49BD-BDEC-22E33CE5C522}" type="presParOf" srcId="{A5B9112A-7610-4648-AA64-5535EFF179F9}" destId="{695910D3-78FF-4583-94CC-717517F041E4}" srcOrd="0" destOrd="0" presId="urn:microsoft.com/office/officeart/2005/8/layout/vList6"/>
    <dgm:cxn modelId="{E69EE87D-8DB7-4D61-BDEC-C48D29BBEEE1}" type="presParOf" srcId="{695910D3-78FF-4583-94CC-717517F041E4}" destId="{87FDC93D-76B2-4B11-A19B-F5E7C7C576F8}" srcOrd="0" destOrd="0" presId="urn:microsoft.com/office/officeart/2005/8/layout/vList6"/>
    <dgm:cxn modelId="{2240EA4C-8820-4681-A460-72E75559D60A}" type="presParOf" srcId="{695910D3-78FF-4583-94CC-717517F041E4}" destId="{A81C817A-4B84-4C46-8850-5FB185D3C7B3}" srcOrd="1" destOrd="0" presId="urn:microsoft.com/office/officeart/2005/8/layout/vList6"/>
    <dgm:cxn modelId="{9EB61C96-66E6-441C-84CE-804B9B106D87}" type="presParOf" srcId="{A5B9112A-7610-4648-AA64-5535EFF179F9}" destId="{DBA7A180-C53C-4267-A333-0C296C997CBE}" srcOrd="1" destOrd="0" presId="urn:microsoft.com/office/officeart/2005/8/layout/vList6"/>
    <dgm:cxn modelId="{9DC0434F-9300-401B-B53E-D8432ADD2FC2}" type="presParOf" srcId="{A5B9112A-7610-4648-AA64-5535EFF179F9}" destId="{0CDA68CA-AD4B-4752-AC75-4A30FE740FF6}" srcOrd="2" destOrd="0" presId="urn:microsoft.com/office/officeart/2005/8/layout/vList6"/>
    <dgm:cxn modelId="{78FADBCA-4807-4C14-AE2B-8AF02E37A574}" type="presParOf" srcId="{0CDA68CA-AD4B-4752-AC75-4A30FE740FF6}" destId="{FA4CEF59-73CC-48D0-8DBF-3CF7207C0B95}" srcOrd="0" destOrd="0" presId="urn:microsoft.com/office/officeart/2005/8/layout/vList6"/>
    <dgm:cxn modelId="{64589B12-D2EB-4AAA-A822-F8BB27E6CDFA}" type="presParOf" srcId="{0CDA68CA-AD4B-4752-AC75-4A30FE740FF6}" destId="{8BC88F10-07D5-49AB-B674-4ABCCCAB409F}" srcOrd="1" destOrd="0" presId="urn:microsoft.com/office/officeart/2005/8/layout/vList6"/>
    <dgm:cxn modelId="{C8A5E8CC-47E3-43CF-A8F4-DDD27BA5371B}" type="presParOf" srcId="{A5B9112A-7610-4648-AA64-5535EFF179F9}" destId="{67A9DF44-B36B-4361-A0D7-50473BB4535A}" srcOrd="3" destOrd="0" presId="urn:microsoft.com/office/officeart/2005/8/layout/vList6"/>
    <dgm:cxn modelId="{056B5607-3A5F-4E68-8325-20648ED24C64}" type="presParOf" srcId="{A5B9112A-7610-4648-AA64-5535EFF179F9}" destId="{91FBE170-B84F-4AB5-8E39-1049E5C575E6}" srcOrd="4" destOrd="0" presId="urn:microsoft.com/office/officeart/2005/8/layout/vList6"/>
    <dgm:cxn modelId="{D6FFBE0F-0356-4D78-B3A3-F8FB72B27331}" type="presParOf" srcId="{91FBE170-B84F-4AB5-8E39-1049E5C575E6}" destId="{0FBDA767-0961-45E7-8AC7-AC3A84D8720D}" srcOrd="0" destOrd="0" presId="urn:microsoft.com/office/officeart/2005/8/layout/vList6"/>
    <dgm:cxn modelId="{57C37F2E-4BBE-4AB5-A937-7E470AF1712C}" type="presParOf" srcId="{91FBE170-B84F-4AB5-8E39-1049E5C575E6}" destId="{6E136602-EAEC-4205-81C8-4DE98242E696}" srcOrd="1" destOrd="0" presId="urn:microsoft.com/office/officeart/2005/8/layout/vList6"/>
    <dgm:cxn modelId="{CD37FBA4-C02F-4865-A290-9AA70B490880}" type="presParOf" srcId="{A5B9112A-7610-4648-AA64-5535EFF179F9}" destId="{1021B1FA-4687-42BC-BCFB-8280C1979541}" srcOrd="5" destOrd="0" presId="urn:microsoft.com/office/officeart/2005/8/layout/vList6"/>
    <dgm:cxn modelId="{C714B981-4764-4051-8B81-F8D49AF805F3}" type="presParOf" srcId="{A5B9112A-7610-4648-AA64-5535EFF179F9}" destId="{4017E69C-CF9E-4D2A-A9DC-0C0E93EEF9DF}" srcOrd="6" destOrd="0" presId="urn:microsoft.com/office/officeart/2005/8/layout/vList6"/>
    <dgm:cxn modelId="{23602B83-DF62-4803-B0A9-7315798010D4}" type="presParOf" srcId="{4017E69C-CF9E-4D2A-A9DC-0C0E93EEF9DF}" destId="{004C91FE-9F8C-4DB6-88BC-4F6C9BB5F2A2}" srcOrd="0" destOrd="0" presId="urn:microsoft.com/office/officeart/2005/8/layout/vList6"/>
    <dgm:cxn modelId="{78657485-56EE-402C-89A1-617A71D682CC}" type="presParOf" srcId="{4017E69C-CF9E-4D2A-A9DC-0C0E93EEF9DF}" destId="{9150E459-B180-4A3E-ACF9-58D5396A296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21C6D1-4D10-4A54-A9BB-EE6C22718D3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BE55888-4E86-4AC6-9E84-6582A8BC9913}">
      <dgm:prSet phldrT="[Text]"/>
      <dgm:spPr/>
      <dgm:t>
        <a:bodyPr/>
        <a:lstStyle/>
        <a:p>
          <a:r>
            <a:rPr lang="en-US" dirty="0"/>
            <a:t>Assess</a:t>
          </a:r>
        </a:p>
      </dgm:t>
    </dgm:pt>
    <dgm:pt modelId="{DAB1C019-7C1B-4124-8FBA-11239FE62CBF}" type="parTrans" cxnId="{1A081923-71C1-4C14-BF75-2AF6B63F8F4B}">
      <dgm:prSet/>
      <dgm:spPr/>
      <dgm:t>
        <a:bodyPr/>
        <a:lstStyle/>
        <a:p>
          <a:endParaRPr lang="en-US"/>
        </a:p>
      </dgm:t>
    </dgm:pt>
    <dgm:pt modelId="{6E83FC67-AA03-44D2-8C95-33330340650D}" type="sibTrans" cxnId="{1A081923-71C1-4C14-BF75-2AF6B63F8F4B}">
      <dgm:prSet/>
      <dgm:spPr/>
      <dgm:t>
        <a:bodyPr/>
        <a:lstStyle/>
        <a:p>
          <a:endParaRPr lang="en-US"/>
        </a:p>
      </dgm:t>
    </dgm:pt>
    <dgm:pt modelId="{4DB092F0-6A1A-4662-BB5A-A915EC7CD25A}">
      <dgm:prSet phldrT="[Text]"/>
      <dgm:spPr/>
      <dgm:t>
        <a:bodyPr/>
        <a:lstStyle/>
        <a:p>
          <a:r>
            <a:rPr lang="en-US" dirty="0"/>
            <a:t>Plan and budget</a:t>
          </a:r>
        </a:p>
      </dgm:t>
    </dgm:pt>
    <dgm:pt modelId="{3B3AE9D3-5B11-4643-B7CE-829B495690B6}" type="parTrans" cxnId="{0100F553-A918-44C4-8614-A5E76B15561E}">
      <dgm:prSet/>
      <dgm:spPr/>
      <dgm:t>
        <a:bodyPr/>
        <a:lstStyle/>
        <a:p>
          <a:endParaRPr lang="en-US"/>
        </a:p>
      </dgm:t>
    </dgm:pt>
    <dgm:pt modelId="{A0EF6BB3-D82A-4393-B722-1ADCB57CB924}" type="sibTrans" cxnId="{0100F553-A918-44C4-8614-A5E76B15561E}">
      <dgm:prSet/>
      <dgm:spPr/>
      <dgm:t>
        <a:bodyPr/>
        <a:lstStyle/>
        <a:p>
          <a:endParaRPr lang="en-US"/>
        </a:p>
      </dgm:t>
    </dgm:pt>
    <dgm:pt modelId="{02960356-3E0D-4E32-9860-A2DFEBB8D670}">
      <dgm:prSet phldrT="[Text]"/>
      <dgm:spPr/>
      <dgm:t>
        <a:bodyPr/>
        <a:lstStyle/>
        <a:p>
          <a:r>
            <a:rPr lang="en-US" dirty="0"/>
            <a:t>Design</a:t>
          </a:r>
        </a:p>
      </dgm:t>
    </dgm:pt>
    <dgm:pt modelId="{050AC28A-F0D6-4561-9617-A7DF61BFECDD}" type="parTrans" cxnId="{ED9740A9-DB97-4F3F-A356-926711804106}">
      <dgm:prSet/>
      <dgm:spPr/>
      <dgm:t>
        <a:bodyPr/>
        <a:lstStyle/>
        <a:p>
          <a:endParaRPr lang="en-US"/>
        </a:p>
      </dgm:t>
    </dgm:pt>
    <dgm:pt modelId="{AD18A927-11DD-4EAD-91D3-5F635F3EC624}" type="sibTrans" cxnId="{ED9740A9-DB97-4F3F-A356-926711804106}">
      <dgm:prSet/>
      <dgm:spPr/>
      <dgm:t>
        <a:bodyPr/>
        <a:lstStyle/>
        <a:p>
          <a:endParaRPr lang="en-US"/>
        </a:p>
      </dgm:t>
    </dgm:pt>
    <dgm:pt modelId="{D08C318F-A6BD-4567-A31E-9D78C2DD31F8}">
      <dgm:prSet phldrT="[Text]"/>
      <dgm:spPr/>
      <dgm:t>
        <a:bodyPr/>
        <a:lstStyle/>
        <a:p>
          <a:r>
            <a:rPr lang="en-US" dirty="0"/>
            <a:t>Engage</a:t>
          </a:r>
        </a:p>
      </dgm:t>
    </dgm:pt>
    <dgm:pt modelId="{CFFC41A0-EDE5-4E01-BEEB-68B0383EF5BA}" type="parTrans" cxnId="{6435E529-40F7-4023-98ED-3E220C0E21EC}">
      <dgm:prSet/>
      <dgm:spPr/>
      <dgm:t>
        <a:bodyPr/>
        <a:lstStyle/>
        <a:p>
          <a:endParaRPr lang="en-US"/>
        </a:p>
      </dgm:t>
    </dgm:pt>
    <dgm:pt modelId="{9A723EC4-7D15-4272-9987-021F384A0ADD}" type="sibTrans" cxnId="{6435E529-40F7-4023-98ED-3E220C0E21EC}">
      <dgm:prSet/>
      <dgm:spPr/>
      <dgm:t>
        <a:bodyPr/>
        <a:lstStyle/>
        <a:p>
          <a:endParaRPr lang="en-US"/>
        </a:p>
      </dgm:t>
    </dgm:pt>
    <dgm:pt modelId="{FDA27883-DD3C-4266-9615-EB96F5880601}">
      <dgm:prSet phldrT="[Text]"/>
      <dgm:spPr/>
      <dgm:t>
        <a:bodyPr/>
        <a:lstStyle/>
        <a:p>
          <a:r>
            <a:rPr lang="en-US" dirty="0"/>
            <a:t>Evaluate</a:t>
          </a:r>
        </a:p>
      </dgm:t>
    </dgm:pt>
    <dgm:pt modelId="{811FEB43-1646-4A79-942B-5F06FFB0D93B}" type="parTrans" cxnId="{B9DDDB94-6CA2-4520-875F-949AD5E2E716}">
      <dgm:prSet/>
      <dgm:spPr/>
      <dgm:t>
        <a:bodyPr/>
        <a:lstStyle/>
        <a:p>
          <a:endParaRPr lang="en-US"/>
        </a:p>
      </dgm:t>
    </dgm:pt>
    <dgm:pt modelId="{68DF244B-05D2-472D-9261-74D735C4B33A}" type="sibTrans" cxnId="{B9DDDB94-6CA2-4520-875F-949AD5E2E716}">
      <dgm:prSet/>
      <dgm:spPr/>
      <dgm:t>
        <a:bodyPr/>
        <a:lstStyle/>
        <a:p>
          <a:endParaRPr lang="en-US"/>
        </a:p>
      </dgm:t>
    </dgm:pt>
    <dgm:pt modelId="{A2719F9D-3C76-4055-86FE-6ACA1DB99DD2}">
      <dgm:prSet phldrT="[Text]"/>
      <dgm:spPr/>
      <dgm:t>
        <a:bodyPr/>
        <a:lstStyle/>
        <a:p>
          <a:r>
            <a:rPr lang="en-US" dirty="0"/>
            <a:t>Identify interested parties and key issues</a:t>
          </a:r>
        </a:p>
      </dgm:t>
    </dgm:pt>
    <dgm:pt modelId="{BD7D42BC-B55C-4396-9EA6-E516E530DCCC}" type="parTrans" cxnId="{E25BD9B9-C38D-4509-A1B5-D87914D5214D}">
      <dgm:prSet/>
      <dgm:spPr/>
      <dgm:t>
        <a:bodyPr/>
        <a:lstStyle/>
        <a:p>
          <a:endParaRPr lang="en-US"/>
        </a:p>
      </dgm:t>
    </dgm:pt>
    <dgm:pt modelId="{F06774BD-B3F1-4B5A-9C0A-A746D7E081D6}" type="sibTrans" cxnId="{E25BD9B9-C38D-4509-A1B5-D87914D5214D}">
      <dgm:prSet/>
      <dgm:spPr/>
      <dgm:t>
        <a:bodyPr/>
        <a:lstStyle/>
        <a:p>
          <a:endParaRPr lang="en-US"/>
        </a:p>
      </dgm:t>
    </dgm:pt>
    <dgm:pt modelId="{31856712-DA9C-4C76-87F5-8E336E8DA987}">
      <dgm:prSet phldrT="[Text]"/>
      <dgm:spPr/>
      <dgm:t>
        <a:bodyPr/>
        <a:lstStyle/>
        <a:p>
          <a:r>
            <a:rPr lang="en-US" dirty="0"/>
            <a:t>Provide technical/financial assistance</a:t>
          </a:r>
        </a:p>
      </dgm:t>
    </dgm:pt>
    <dgm:pt modelId="{1B5B0324-3A94-4593-A6D4-C669BE766D8F}" type="parTrans" cxnId="{21C2E27E-C970-47BD-A476-45B59F8FF85B}">
      <dgm:prSet/>
      <dgm:spPr/>
      <dgm:t>
        <a:bodyPr/>
        <a:lstStyle/>
        <a:p>
          <a:endParaRPr lang="en-US"/>
        </a:p>
      </dgm:t>
    </dgm:pt>
    <dgm:pt modelId="{3304C918-6326-43E4-A17C-03941BC31688}" type="sibTrans" cxnId="{21C2E27E-C970-47BD-A476-45B59F8FF85B}">
      <dgm:prSet/>
      <dgm:spPr/>
      <dgm:t>
        <a:bodyPr/>
        <a:lstStyle/>
        <a:p>
          <a:endParaRPr lang="en-US"/>
        </a:p>
      </dgm:t>
    </dgm:pt>
    <dgm:pt modelId="{AA77AD36-BDEF-4A10-8838-70E60D9D4E6D}">
      <dgm:prSet phldrT="[Text]"/>
      <dgm:spPr/>
      <dgm:t>
        <a:bodyPr/>
        <a:lstStyle/>
        <a:p>
          <a:r>
            <a:rPr lang="en-US" dirty="0"/>
            <a:t>Meeting design, desired outputs, logistics and materials</a:t>
          </a:r>
        </a:p>
      </dgm:t>
    </dgm:pt>
    <dgm:pt modelId="{B03F284A-171D-44D8-ADA8-C8B9B2FD1A24}" type="parTrans" cxnId="{77C44B09-6A9B-44C9-8922-19400D0AAC33}">
      <dgm:prSet/>
      <dgm:spPr/>
      <dgm:t>
        <a:bodyPr/>
        <a:lstStyle/>
        <a:p>
          <a:endParaRPr lang="en-US"/>
        </a:p>
      </dgm:t>
    </dgm:pt>
    <dgm:pt modelId="{DFADECA2-45B5-43CE-8DEF-F7E2DDD3F500}" type="sibTrans" cxnId="{77C44B09-6A9B-44C9-8922-19400D0AAC33}">
      <dgm:prSet/>
      <dgm:spPr/>
      <dgm:t>
        <a:bodyPr/>
        <a:lstStyle/>
        <a:p>
          <a:endParaRPr lang="en-US"/>
        </a:p>
      </dgm:t>
    </dgm:pt>
    <dgm:pt modelId="{D5B8196E-BC46-40C7-8634-825384BAADDB}">
      <dgm:prSet phldrT="[Text]"/>
      <dgm:spPr/>
      <dgm:t>
        <a:bodyPr/>
        <a:lstStyle/>
        <a:p>
          <a:r>
            <a:rPr lang="en-US" dirty="0"/>
            <a:t>Ground rules</a:t>
          </a:r>
        </a:p>
      </dgm:t>
    </dgm:pt>
    <dgm:pt modelId="{47AA2856-60C9-4517-BFB0-85138B452227}" type="parTrans" cxnId="{5CBCC1F4-3ADF-4446-94C0-D124F05F11FD}">
      <dgm:prSet/>
      <dgm:spPr/>
      <dgm:t>
        <a:bodyPr/>
        <a:lstStyle/>
        <a:p>
          <a:endParaRPr lang="en-US"/>
        </a:p>
      </dgm:t>
    </dgm:pt>
    <dgm:pt modelId="{E645C9D5-209A-4AAA-9F46-50F9A95D1BE3}" type="sibTrans" cxnId="{5CBCC1F4-3ADF-4446-94C0-D124F05F11FD}">
      <dgm:prSet/>
      <dgm:spPr/>
      <dgm:t>
        <a:bodyPr/>
        <a:lstStyle/>
        <a:p>
          <a:endParaRPr lang="en-US"/>
        </a:p>
      </dgm:t>
    </dgm:pt>
    <dgm:pt modelId="{CF2132FA-B55C-4C86-8109-11A58D2BCFC5}">
      <dgm:prSet phldrT="[Text]"/>
      <dgm:spPr/>
      <dgm:t>
        <a:bodyPr/>
        <a:lstStyle/>
        <a:p>
          <a:r>
            <a:rPr lang="en-US" dirty="0"/>
            <a:t>Build trust through experienced, reliable, and authentic messengers</a:t>
          </a:r>
        </a:p>
      </dgm:t>
    </dgm:pt>
    <dgm:pt modelId="{297054BB-3E7A-42D0-8A38-FFB07117F6E2}" type="parTrans" cxnId="{39997D2D-1A78-4140-93FF-7E4DB5BDB3BB}">
      <dgm:prSet/>
      <dgm:spPr/>
      <dgm:t>
        <a:bodyPr/>
        <a:lstStyle/>
        <a:p>
          <a:endParaRPr lang="en-US"/>
        </a:p>
      </dgm:t>
    </dgm:pt>
    <dgm:pt modelId="{1E2A6D32-A37B-4A4A-A69F-40E2847E6F1B}" type="sibTrans" cxnId="{39997D2D-1A78-4140-93FF-7E4DB5BDB3BB}">
      <dgm:prSet/>
      <dgm:spPr/>
      <dgm:t>
        <a:bodyPr/>
        <a:lstStyle/>
        <a:p>
          <a:endParaRPr lang="en-US"/>
        </a:p>
      </dgm:t>
    </dgm:pt>
    <dgm:pt modelId="{FD441BB2-67C3-4358-A8D7-B23D611525CA}">
      <dgm:prSet phldrT="[Text]"/>
      <dgm:spPr/>
      <dgm:t>
        <a:bodyPr/>
        <a:lstStyle/>
        <a:p>
          <a:r>
            <a:rPr lang="en-US" dirty="0"/>
            <a:t>Conduct public consultation</a:t>
          </a:r>
        </a:p>
      </dgm:t>
    </dgm:pt>
    <dgm:pt modelId="{6E640261-085B-445E-91A8-23DE196EB9AB}" type="parTrans" cxnId="{A9F99F00-8A85-4465-9C6A-E685CA704A51}">
      <dgm:prSet/>
      <dgm:spPr/>
      <dgm:t>
        <a:bodyPr/>
        <a:lstStyle/>
        <a:p>
          <a:endParaRPr lang="en-US"/>
        </a:p>
      </dgm:t>
    </dgm:pt>
    <dgm:pt modelId="{0FA8236C-EEEB-4D6B-AACD-E8DC154EED98}" type="sibTrans" cxnId="{A9F99F00-8A85-4465-9C6A-E685CA704A51}">
      <dgm:prSet/>
      <dgm:spPr/>
      <dgm:t>
        <a:bodyPr/>
        <a:lstStyle/>
        <a:p>
          <a:endParaRPr lang="en-US"/>
        </a:p>
      </dgm:t>
    </dgm:pt>
    <dgm:pt modelId="{6137E83D-1E12-46DF-93B2-109B764E6464}">
      <dgm:prSet phldrT="[Text]"/>
      <dgm:spPr/>
      <dgm:t>
        <a:bodyPr/>
        <a:lstStyle/>
        <a:p>
          <a:r>
            <a:rPr lang="en-US" dirty="0"/>
            <a:t>Review, use input, and provide feedback</a:t>
          </a:r>
        </a:p>
      </dgm:t>
    </dgm:pt>
    <dgm:pt modelId="{3D8591CD-9757-4920-9761-9E1F9ACCA27C}" type="parTrans" cxnId="{5DB934CB-4593-498D-992B-DFB201FFCE48}">
      <dgm:prSet/>
      <dgm:spPr/>
      <dgm:t>
        <a:bodyPr/>
        <a:lstStyle/>
        <a:p>
          <a:endParaRPr lang="en-US"/>
        </a:p>
      </dgm:t>
    </dgm:pt>
    <dgm:pt modelId="{A7C605F1-55CA-445A-B02C-A380100DF314}" type="sibTrans" cxnId="{5DB934CB-4593-498D-992B-DFB201FFCE48}">
      <dgm:prSet/>
      <dgm:spPr/>
      <dgm:t>
        <a:bodyPr/>
        <a:lstStyle/>
        <a:p>
          <a:endParaRPr lang="en-US"/>
        </a:p>
      </dgm:t>
    </dgm:pt>
    <dgm:pt modelId="{55F56618-14D0-48FA-87AB-2C2C770B2FBA}">
      <dgm:prSet phldrT="[Text]"/>
      <dgm:spPr/>
      <dgm:t>
        <a:bodyPr/>
        <a:lstStyle/>
        <a:p>
          <a:r>
            <a:rPr lang="en-US" dirty="0"/>
            <a:t>Evaluate public involvement activities</a:t>
          </a:r>
        </a:p>
      </dgm:t>
    </dgm:pt>
    <dgm:pt modelId="{755A7279-2723-497E-8A89-EA2930FE757B}" type="parTrans" cxnId="{B1352599-7CAE-436F-A54F-627F1CBA5687}">
      <dgm:prSet/>
      <dgm:spPr/>
      <dgm:t>
        <a:bodyPr/>
        <a:lstStyle/>
        <a:p>
          <a:endParaRPr lang="en-US"/>
        </a:p>
      </dgm:t>
    </dgm:pt>
    <dgm:pt modelId="{3DDB09B1-EDE0-4D94-AA25-D1A51E6C193A}" type="sibTrans" cxnId="{B1352599-7CAE-436F-A54F-627F1CBA5687}">
      <dgm:prSet/>
      <dgm:spPr/>
      <dgm:t>
        <a:bodyPr/>
        <a:lstStyle/>
        <a:p>
          <a:endParaRPr lang="en-US"/>
        </a:p>
      </dgm:t>
    </dgm:pt>
    <dgm:pt modelId="{7E715A9C-4016-4405-95F3-B7F291CE5251}" type="pres">
      <dgm:prSet presAssocID="{0121C6D1-4D10-4A54-A9BB-EE6C22718D35}" presName="linearFlow" presStyleCnt="0">
        <dgm:presLayoutVars>
          <dgm:dir/>
          <dgm:animLvl val="lvl"/>
          <dgm:resizeHandles val="exact"/>
        </dgm:presLayoutVars>
      </dgm:prSet>
      <dgm:spPr/>
    </dgm:pt>
    <dgm:pt modelId="{F4672209-13FB-4149-818E-89764E558801}" type="pres">
      <dgm:prSet presAssocID="{3BE55888-4E86-4AC6-9E84-6582A8BC9913}" presName="composite" presStyleCnt="0"/>
      <dgm:spPr/>
    </dgm:pt>
    <dgm:pt modelId="{DB56A843-1CAA-4881-88CF-589B60CD011A}" type="pres">
      <dgm:prSet presAssocID="{3BE55888-4E86-4AC6-9E84-6582A8BC9913}" presName="parentText" presStyleLbl="alignNode1" presStyleIdx="0" presStyleCnt="4">
        <dgm:presLayoutVars>
          <dgm:chMax val="1"/>
          <dgm:bulletEnabled val="1"/>
        </dgm:presLayoutVars>
      </dgm:prSet>
      <dgm:spPr/>
    </dgm:pt>
    <dgm:pt modelId="{6CE1243F-C174-45E8-93F2-46146F346FF3}" type="pres">
      <dgm:prSet presAssocID="{3BE55888-4E86-4AC6-9E84-6582A8BC9913}" presName="descendantText" presStyleLbl="alignAcc1" presStyleIdx="0" presStyleCnt="4">
        <dgm:presLayoutVars>
          <dgm:bulletEnabled val="1"/>
        </dgm:presLayoutVars>
      </dgm:prSet>
      <dgm:spPr/>
    </dgm:pt>
    <dgm:pt modelId="{601604A7-2911-4352-B76B-E6D26D1D79F2}" type="pres">
      <dgm:prSet presAssocID="{6E83FC67-AA03-44D2-8C95-33330340650D}" presName="sp" presStyleCnt="0"/>
      <dgm:spPr/>
    </dgm:pt>
    <dgm:pt modelId="{B2118492-29D2-4BC0-AC55-2B146EB7AD36}" type="pres">
      <dgm:prSet presAssocID="{02960356-3E0D-4E32-9860-A2DFEBB8D670}" presName="composite" presStyleCnt="0"/>
      <dgm:spPr/>
    </dgm:pt>
    <dgm:pt modelId="{05ECFE7C-55A7-47F9-B2B9-995DA1BD9391}" type="pres">
      <dgm:prSet presAssocID="{02960356-3E0D-4E32-9860-A2DFEBB8D670}" presName="parentText" presStyleLbl="alignNode1" presStyleIdx="1" presStyleCnt="4">
        <dgm:presLayoutVars>
          <dgm:chMax val="1"/>
          <dgm:bulletEnabled val="1"/>
        </dgm:presLayoutVars>
      </dgm:prSet>
      <dgm:spPr/>
    </dgm:pt>
    <dgm:pt modelId="{170D22F7-F131-4829-B803-49661255FA63}" type="pres">
      <dgm:prSet presAssocID="{02960356-3E0D-4E32-9860-A2DFEBB8D670}" presName="descendantText" presStyleLbl="alignAcc1" presStyleIdx="1" presStyleCnt="4">
        <dgm:presLayoutVars>
          <dgm:bulletEnabled val="1"/>
        </dgm:presLayoutVars>
      </dgm:prSet>
      <dgm:spPr/>
    </dgm:pt>
    <dgm:pt modelId="{3E688168-9FDE-4655-B05D-7238D8672EA1}" type="pres">
      <dgm:prSet presAssocID="{AD18A927-11DD-4EAD-91D3-5F635F3EC624}" presName="sp" presStyleCnt="0"/>
      <dgm:spPr/>
    </dgm:pt>
    <dgm:pt modelId="{31D714E5-8A0B-40D4-81C7-7228432E6C88}" type="pres">
      <dgm:prSet presAssocID="{D08C318F-A6BD-4567-A31E-9D78C2DD31F8}" presName="composite" presStyleCnt="0"/>
      <dgm:spPr/>
    </dgm:pt>
    <dgm:pt modelId="{A6D5B1BF-18A3-433E-96CC-EF47B182BB4D}" type="pres">
      <dgm:prSet presAssocID="{D08C318F-A6BD-4567-A31E-9D78C2DD31F8}" presName="parentText" presStyleLbl="alignNode1" presStyleIdx="2" presStyleCnt="4">
        <dgm:presLayoutVars>
          <dgm:chMax val="1"/>
          <dgm:bulletEnabled val="1"/>
        </dgm:presLayoutVars>
      </dgm:prSet>
      <dgm:spPr/>
    </dgm:pt>
    <dgm:pt modelId="{264B8686-7DA0-48C8-9264-DFBAFA0EDB8F}" type="pres">
      <dgm:prSet presAssocID="{D08C318F-A6BD-4567-A31E-9D78C2DD31F8}" presName="descendantText" presStyleLbl="alignAcc1" presStyleIdx="2" presStyleCnt="4">
        <dgm:presLayoutVars>
          <dgm:bulletEnabled val="1"/>
        </dgm:presLayoutVars>
      </dgm:prSet>
      <dgm:spPr/>
    </dgm:pt>
    <dgm:pt modelId="{76D954B3-4BCF-4A9A-8EA5-198ECBB019E7}" type="pres">
      <dgm:prSet presAssocID="{9A723EC4-7D15-4272-9987-021F384A0ADD}" presName="sp" presStyleCnt="0"/>
      <dgm:spPr/>
    </dgm:pt>
    <dgm:pt modelId="{AA497A62-B417-427F-99C2-E8221343DE72}" type="pres">
      <dgm:prSet presAssocID="{FDA27883-DD3C-4266-9615-EB96F5880601}" presName="composite" presStyleCnt="0"/>
      <dgm:spPr/>
    </dgm:pt>
    <dgm:pt modelId="{E448F7CF-98E6-43BC-BA91-4B2F1CA244A2}" type="pres">
      <dgm:prSet presAssocID="{FDA27883-DD3C-4266-9615-EB96F5880601}" presName="parentText" presStyleLbl="alignNode1" presStyleIdx="3" presStyleCnt="4">
        <dgm:presLayoutVars>
          <dgm:chMax val="1"/>
          <dgm:bulletEnabled val="1"/>
        </dgm:presLayoutVars>
      </dgm:prSet>
      <dgm:spPr/>
    </dgm:pt>
    <dgm:pt modelId="{8E939327-52DC-4A76-A400-D16E6DE5EF6F}" type="pres">
      <dgm:prSet presAssocID="{FDA27883-DD3C-4266-9615-EB96F5880601}" presName="descendantText" presStyleLbl="alignAcc1" presStyleIdx="3" presStyleCnt="4">
        <dgm:presLayoutVars>
          <dgm:bulletEnabled val="1"/>
        </dgm:presLayoutVars>
      </dgm:prSet>
      <dgm:spPr/>
    </dgm:pt>
  </dgm:ptLst>
  <dgm:cxnLst>
    <dgm:cxn modelId="{A9F99F00-8A85-4465-9C6A-E685CA704A51}" srcId="{D08C318F-A6BD-4567-A31E-9D78C2DD31F8}" destId="{FD441BB2-67C3-4358-A8D7-B23D611525CA}" srcOrd="1" destOrd="0" parTransId="{6E640261-085B-445E-91A8-23DE196EB9AB}" sibTransId="{0FA8236C-EEEB-4D6B-AACD-E8DC154EED98}"/>
    <dgm:cxn modelId="{E0C6A005-4A43-4833-A4A6-C3C712B5F20C}" type="presOf" srcId="{4DB092F0-6A1A-4662-BB5A-A915EC7CD25A}" destId="{6CE1243F-C174-45E8-93F2-46146F346FF3}" srcOrd="0" destOrd="0" presId="urn:microsoft.com/office/officeart/2005/8/layout/chevron2"/>
    <dgm:cxn modelId="{77C44B09-6A9B-44C9-8922-19400D0AAC33}" srcId="{02960356-3E0D-4E32-9860-A2DFEBB8D670}" destId="{AA77AD36-BDEF-4A10-8838-70E60D9D4E6D}" srcOrd="0" destOrd="0" parTransId="{B03F284A-171D-44D8-ADA8-C8B9B2FD1A24}" sibTransId="{DFADECA2-45B5-43CE-8DEF-F7E2DDD3F500}"/>
    <dgm:cxn modelId="{A5FBD40A-B079-4022-A7CD-FA72B210641F}" type="presOf" srcId="{FDA27883-DD3C-4266-9615-EB96F5880601}" destId="{E448F7CF-98E6-43BC-BA91-4B2F1CA244A2}" srcOrd="0" destOrd="0" presId="urn:microsoft.com/office/officeart/2005/8/layout/chevron2"/>
    <dgm:cxn modelId="{BE89EF1B-7367-415F-9C0D-A67D7D4E4B87}" type="presOf" srcId="{6137E83D-1E12-46DF-93B2-109B764E6464}" destId="{8E939327-52DC-4A76-A400-D16E6DE5EF6F}" srcOrd="0" destOrd="0" presId="urn:microsoft.com/office/officeart/2005/8/layout/chevron2"/>
    <dgm:cxn modelId="{1A081923-71C1-4C14-BF75-2AF6B63F8F4B}" srcId="{0121C6D1-4D10-4A54-A9BB-EE6C22718D35}" destId="{3BE55888-4E86-4AC6-9E84-6582A8BC9913}" srcOrd="0" destOrd="0" parTransId="{DAB1C019-7C1B-4124-8FBA-11239FE62CBF}" sibTransId="{6E83FC67-AA03-44D2-8C95-33330340650D}"/>
    <dgm:cxn modelId="{F25D8027-BD43-4C4D-BC82-8978EF74933B}" type="presOf" srcId="{D08C318F-A6BD-4567-A31E-9D78C2DD31F8}" destId="{A6D5B1BF-18A3-433E-96CC-EF47B182BB4D}" srcOrd="0" destOrd="0" presId="urn:microsoft.com/office/officeart/2005/8/layout/chevron2"/>
    <dgm:cxn modelId="{6435E529-40F7-4023-98ED-3E220C0E21EC}" srcId="{0121C6D1-4D10-4A54-A9BB-EE6C22718D35}" destId="{D08C318F-A6BD-4567-A31E-9D78C2DD31F8}" srcOrd="2" destOrd="0" parTransId="{CFFC41A0-EDE5-4E01-BEEB-68B0383EF5BA}" sibTransId="{9A723EC4-7D15-4272-9987-021F384A0ADD}"/>
    <dgm:cxn modelId="{39997D2D-1A78-4140-93FF-7E4DB5BDB3BB}" srcId="{D08C318F-A6BD-4567-A31E-9D78C2DD31F8}" destId="{CF2132FA-B55C-4C86-8109-11A58D2BCFC5}" srcOrd="0" destOrd="0" parTransId="{297054BB-3E7A-42D0-8A38-FFB07117F6E2}" sibTransId="{1E2A6D32-A37B-4A4A-A69F-40E2847E6F1B}"/>
    <dgm:cxn modelId="{AA97C670-85BE-41A7-BBC1-037BC04B199E}" type="presOf" srcId="{0121C6D1-4D10-4A54-A9BB-EE6C22718D35}" destId="{7E715A9C-4016-4405-95F3-B7F291CE5251}" srcOrd="0" destOrd="0" presId="urn:microsoft.com/office/officeart/2005/8/layout/chevron2"/>
    <dgm:cxn modelId="{0100F553-A918-44C4-8614-A5E76B15561E}" srcId="{3BE55888-4E86-4AC6-9E84-6582A8BC9913}" destId="{4DB092F0-6A1A-4662-BB5A-A915EC7CD25A}" srcOrd="0" destOrd="0" parTransId="{3B3AE9D3-5B11-4643-B7CE-829B495690B6}" sibTransId="{A0EF6BB3-D82A-4393-B722-1ADCB57CB924}"/>
    <dgm:cxn modelId="{21C2E27E-C970-47BD-A476-45B59F8FF85B}" srcId="{3BE55888-4E86-4AC6-9E84-6582A8BC9913}" destId="{31856712-DA9C-4C76-87F5-8E336E8DA987}" srcOrd="2" destOrd="0" parTransId="{1B5B0324-3A94-4593-A6D4-C669BE766D8F}" sibTransId="{3304C918-6326-43E4-A17C-03941BC31688}"/>
    <dgm:cxn modelId="{FF63DD85-E901-46ED-A21A-10A2898CC111}" type="presOf" srcId="{FD441BB2-67C3-4358-A8D7-B23D611525CA}" destId="{264B8686-7DA0-48C8-9264-DFBAFA0EDB8F}" srcOrd="0" destOrd="1" presId="urn:microsoft.com/office/officeart/2005/8/layout/chevron2"/>
    <dgm:cxn modelId="{87896C89-2D5D-4C9A-9BA7-CEC4C9E90CF7}" type="presOf" srcId="{D5B8196E-BC46-40C7-8634-825384BAADDB}" destId="{170D22F7-F131-4829-B803-49661255FA63}" srcOrd="0" destOrd="1" presId="urn:microsoft.com/office/officeart/2005/8/layout/chevron2"/>
    <dgm:cxn modelId="{BF90B68E-C3EA-4126-A6B9-50CC98A6754F}" type="presOf" srcId="{3BE55888-4E86-4AC6-9E84-6582A8BC9913}" destId="{DB56A843-1CAA-4881-88CF-589B60CD011A}" srcOrd="0" destOrd="0" presId="urn:microsoft.com/office/officeart/2005/8/layout/chevron2"/>
    <dgm:cxn modelId="{B9DDDB94-6CA2-4520-875F-949AD5E2E716}" srcId="{0121C6D1-4D10-4A54-A9BB-EE6C22718D35}" destId="{FDA27883-DD3C-4266-9615-EB96F5880601}" srcOrd="3" destOrd="0" parTransId="{811FEB43-1646-4A79-942B-5F06FFB0D93B}" sibTransId="{68DF244B-05D2-472D-9261-74D735C4B33A}"/>
    <dgm:cxn modelId="{B1352599-7CAE-436F-A54F-627F1CBA5687}" srcId="{FDA27883-DD3C-4266-9615-EB96F5880601}" destId="{55F56618-14D0-48FA-87AB-2C2C770B2FBA}" srcOrd="1" destOrd="0" parTransId="{755A7279-2723-497E-8A89-EA2930FE757B}" sibTransId="{3DDB09B1-EDE0-4D94-AA25-D1A51E6C193A}"/>
    <dgm:cxn modelId="{ED9740A9-DB97-4F3F-A356-926711804106}" srcId="{0121C6D1-4D10-4A54-A9BB-EE6C22718D35}" destId="{02960356-3E0D-4E32-9860-A2DFEBB8D670}" srcOrd="1" destOrd="0" parTransId="{050AC28A-F0D6-4561-9617-A7DF61BFECDD}" sibTransId="{AD18A927-11DD-4EAD-91D3-5F635F3EC624}"/>
    <dgm:cxn modelId="{68338DB9-304A-43CE-8243-2629F0A8B46C}" type="presOf" srcId="{A2719F9D-3C76-4055-86FE-6ACA1DB99DD2}" destId="{6CE1243F-C174-45E8-93F2-46146F346FF3}" srcOrd="0" destOrd="1" presId="urn:microsoft.com/office/officeart/2005/8/layout/chevron2"/>
    <dgm:cxn modelId="{E25BD9B9-C38D-4509-A1B5-D87914D5214D}" srcId="{3BE55888-4E86-4AC6-9E84-6582A8BC9913}" destId="{A2719F9D-3C76-4055-86FE-6ACA1DB99DD2}" srcOrd="1" destOrd="0" parTransId="{BD7D42BC-B55C-4396-9EA6-E516E530DCCC}" sibTransId="{F06774BD-B3F1-4B5A-9C0A-A746D7E081D6}"/>
    <dgm:cxn modelId="{8619C7C1-8A2D-4CA9-99B2-918615BB670A}" type="presOf" srcId="{CF2132FA-B55C-4C86-8109-11A58D2BCFC5}" destId="{264B8686-7DA0-48C8-9264-DFBAFA0EDB8F}" srcOrd="0" destOrd="0" presId="urn:microsoft.com/office/officeart/2005/8/layout/chevron2"/>
    <dgm:cxn modelId="{E32A83C9-5C8F-4F8B-BCAB-8D01C67DF40B}" type="presOf" srcId="{AA77AD36-BDEF-4A10-8838-70E60D9D4E6D}" destId="{170D22F7-F131-4829-B803-49661255FA63}" srcOrd="0" destOrd="0" presId="urn:microsoft.com/office/officeart/2005/8/layout/chevron2"/>
    <dgm:cxn modelId="{5DB934CB-4593-498D-992B-DFB201FFCE48}" srcId="{FDA27883-DD3C-4266-9615-EB96F5880601}" destId="{6137E83D-1E12-46DF-93B2-109B764E6464}" srcOrd="0" destOrd="0" parTransId="{3D8591CD-9757-4920-9761-9E1F9ACCA27C}" sibTransId="{A7C605F1-55CA-445A-B02C-A380100DF314}"/>
    <dgm:cxn modelId="{591A74CF-D887-4C2A-994A-E33FA3633667}" type="presOf" srcId="{02960356-3E0D-4E32-9860-A2DFEBB8D670}" destId="{05ECFE7C-55A7-47F9-B2B9-995DA1BD9391}" srcOrd="0" destOrd="0" presId="urn:microsoft.com/office/officeart/2005/8/layout/chevron2"/>
    <dgm:cxn modelId="{594C2FD4-0536-446C-A1A5-DA3792749BDF}" type="presOf" srcId="{31856712-DA9C-4C76-87F5-8E336E8DA987}" destId="{6CE1243F-C174-45E8-93F2-46146F346FF3}" srcOrd="0" destOrd="2" presId="urn:microsoft.com/office/officeart/2005/8/layout/chevron2"/>
    <dgm:cxn modelId="{235761DA-3354-4200-A894-D0ED76530C1F}" type="presOf" srcId="{55F56618-14D0-48FA-87AB-2C2C770B2FBA}" destId="{8E939327-52DC-4A76-A400-D16E6DE5EF6F}" srcOrd="0" destOrd="1" presId="urn:microsoft.com/office/officeart/2005/8/layout/chevron2"/>
    <dgm:cxn modelId="{5CBCC1F4-3ADF-4446-94C0-D124F05F11FD}" srcId="{02960356-3E0D-4E32-9860-A2DFEBB8D670}" destId="{D5B8196E-BC46-40C7-8634-825384BAADDB}" srcOrd="1" destOrd="0" parTransId="{47AA2856-60C9-4517-BFB0-85138B452227}" sibTransId="{E645C9D5-209A-4AAA-9F46-50F9A95D1BE3}"/>
    <dgm:cxn modelId="{C00006A3-7DB2-4B30-A4D0-A478DFD61F87}" type="presParOf" srcId="{7E715A9C-4016-4405-95F3-B7F291CE5251}" destId="{F4672209-13FB-4149-818E-89764E558801}" srcOrd="0" destOrd="0" presId="urn:microsoft.com/office/officeart/2005/8/layout/chevron2"/>
    <dgm:cxn modelId="{30D980C4-0B25-4441-8995-726CB262DE58}" type="presParOf" srcId="{F4672209-13FB-4149-818E-89764E558801}" destId="{DB56A843-1CAA-4881-88CF-589B60CD011A}" srcOrd="0" destOrd="0" presId="urn:microsoft.com/office/officeart/2005/8/layout/chevron2"/>
    <dgm:cxn modelId="{6F761FF1-BC84-4406-BCA9-448B6E937E5B}" type="presParOf" srcId="{F4672209-13FB-4149-818E-89764E558801}" destId="{6CE1243F-C174-45E8-93F2-46146F346FF3}" srcOrd="1" destOrd="0" presId="urn:microsoft.com/office/officeart/2005/8/layout/chevron2"/>
    <dgm:cxn modelId="{43089C1F-AFC2-4919-BBD3-75C3F8A73049}" type="presParOf" srcId="{7E715A9C-4016-4405-95F3-B7F291CE5251}" destId="{601604A7-2911-4352-B76B-E6D26D1D79F2}" srcOrd="1" destOrd="0" presId="urn:microsoft.com/office/officeart/2005/8/layout/chevron2"/>
    <dgm:cxn modelId="{1131E9B9-04C6-401D-B253-6EEF0BA27E6F}" type="presParOf" srcId="{7E715A9C-4016-4405-95F3-B7F291CE5251}" destId="{B2118492-29D2-4BC0-AC55-2B146EB7AD36}" srcOrd="2" destOrd="0" presId="urn:microsoft.com/office/officeart/2005/8/layout/chevron2"/>
    <dgm:cxn modelId="{2012AAC5-A289-4874-ADB1-89A179C310B4}" type="presParOf" srcId="{B2118492-29D2-4BC0-AC55-2B146EB7AD36}" destId="{05ECFE7C-55A7-47F9-B2B9-995DA1BD9391}" srcOrd="0" destOrd="0" presId="urn:microsoft.com/office/officeart/2005/8/layout/chevron2"/>
    <dgm:cxn modelId="{1069CA47-35B1-4A10-A3DF-2C53FBFAF690}" type="presParOf" srcId="{B2118492-29D2-4BC0-AC55-2B146EB7AD36}" destId="{170D22F7-F131-4829-B803-49661255FA63}" srcOrd="1" destOrd="0" presId="urn:microsoft.com/office/officeart/2005/8/layout/chevron2"/>
    <dgm:cxn modelId="{40253AC1-B457-43CA-983F-631CF4000AE8}" type="presParOf" srcId="{7E715A9C-4016-4405-95F3-B7F291CE5251}" destId="{3E688168-9FDE-4655-B05D-7238D8672EA1}" srcOrd="3" destOrd="0" presId="urn:microsoft.com/office/officeart/2005/8/layout/chevron2"/>
    <dgm:cxn modelId="{79DECC5A-0BC6-46AF-B37E-97DE0811682B}" type="presParOf" srcId="{7E715A9C-4016-4405-95F3-B7F291CE5251}" destId="{31D714E5-8A0B-40D4-81C7-7228432E6C88}" srcOrd="4" destOrd="0" presId="urn:microsoft.com/office/officeart/2005/8/layout/chevron2"/>
    <dgm:cxn modelId="{2A8829B5-EB33-41DD-A03F-179ED42AA4E7}" type="presParOf" srcId="{31D714E5-8A0B-40D4-81C7-7228432E6C88}" destId="{A6D5B1BF-18A3-433E-96CC-EF47B182BB4D}" srcOrd="0" destOrd="0" presId="urn:microsoft.com/office/officeart/2005/8/layout/chevron2"/>
    <dgm:cxn modelId="{D0809586-43F1-425B-B803-A1CDC53D60A2}" type="presParOf" srcId="{31D714E5-8A0B-40D4-81C7-7228432E6C88}" destId="{264B8686-7DA0-48C8-9264-DFBAFA0EDB8F}" srcOrd="1" destOrd="0" presId="urn:microsoft.com/office/officeart/2005/8/layout/chevron2"/>
    <dgm:cxn modelId="{0D2BA851-F8F5-4A93-A6BC-83A679469DBA}" type="presParOf" srcId="{7E715A9C-4016-4405-95F3-B7F291CE5251}" destId="{76D954B3-4BCF-4A9A-8EA5-198ECBB019E7}" srcOrd="5" destOrd="0" presId="urn:microsoft.com/office/officeart/2005/8/layout/chevron2"/>
    <dgm:cxn modelId="{64A00947-F213-4BA3-BA99-631D8ADCE778}" type="presParOf" srcId="{7E715A9C-4016-4405-95F3-B7F291CE5251}" destId="{AA497A62-B417-427F-99C2-E8221343DE72}" srcOrd="6" destOrd="0" presId="urn:microsoft.com/office/officeart/2005/8/layout/chevron2"/>
    <dgm:cxn modelId="{3C65EDC2-414B-48C7-8CB4-794D354B8A9E}" type="presParOf" srcId="{AA497A62-B417-427F-99C2-E8221343DE72}" destId="{E448F7CF-98E6-43BC-BA91-4B2F1CA244A2}" srcOrd="0" destOrd="0" presId="urn:microsoft.com/office/officeart/2005/8/layout/chevron2"/>
    <dgm:cxn modelId="{5A174D31-0E43-4AAE-BD28-55FE7365B75D}" type="presParOf" srcId="{AA497A62-B417-427F-99C2-E8221343DE72}" destId="{8E939327-52DC-4A76-A400-D16E6DE5EF6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FA9BD-B408-4508-90CF-188403F11172}">
      <dsp:nvSpPr>
        <dsp:cNvPr id="0" name=""/>
        <dsp:cNvSpPr/>
      </dsp:nvSpPr>
      <dsp:spPr>
        <a:xfrm>
          <a:off x="815899" y="0"/>
          <a:ext cx="9246866" cy="55280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30466-C421-4E18-8FBD-ED4E9A1EFE01}">
      <dsp:nvSpPr>
        <dsp:cNvPr id="0" name=""/>
        <dsp:cNvSpPr/>
      </dsp:nvSpPr>
      <dsp:spPr>
        <a:xfrm>
          <a:off x="4780" y="1658429"/>
          <a:ext cx="2090212" cy="22112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Learn about your audience(s)</a:t>
          </a:r>
        </a:p>
      </dsp:txBody>
      <dsp:txXfrm>
        <a:off x="106816" y="1760465"/>
        <a:ext cx="1886140" cy="2007166"/>
      </dsp:txXfrm>
    </dsp:sp>
    <dsp:sp modelId="{20580A52-B4C8-4639-89C6-FDD44882CD90}">
      <dsp:nvSpPr>
        <dsp:cNvPr id="0" name=""/>
        <dsp:cNvSpPr/>
      </dsp:nvSpPr>
      <dsp:spPr>
        <a:xfrm>
          <a:off x="2199503" y="1658429"/>
          <a:ext cx="2090212" cy="22112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Work to build trust and credibility</a:t>
          </a:r>
        </a:p>
      </dsp:txBody>
      <dsp:txXfrm>
        <a:off x="2301539" y="1760465"/>
        <a:ext cx="1886140" cy="2007166"/>
      </dsp:txXfrm>
    </dsp:sp>
    <dsp:sp modelId="{C5FD0078-315A-4AAA-AF51-77B082C53DFC}">
      <dsp:nvSpPr>
        <dsp:cNvPr id="0" name=""/>
        <dsp:cNvSpPr/>
      </dsp:nvSpPr>
      <dsp:spPr>
        <a:xfrm>
          <a:off x="4394226" y="1658429"/>
          <a:ext cx="2090212" cy="22112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Implement effective dialogue</a:t>
          </a:r>
        </a:p>
      </dsp:txBody>
      <dsp:txXfrm>
        <a:off x="4496262" y="1760465"/>
        <a:ext cx="1886140" cy="2007166"/>
      </dsp:txXfrm>
    </dsp:sp>
    <dsp:sp modelId="{1824769D-10C2-480E-96F4-C3D76C3012CB}">
      <dsp:nvSpPr>
        <dsp:cNvPr id="0" name=""/>
        <dsp:cNvSpPr/>
      </dsp:nvSpPr>
      <dsp:spPr>
        <a:xfrm>
          <a:off x="6588949" y="1658429"/>
          <a:ext cx="2090212" cy="22112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Create and deliver effective messages</a:t>
          </a:r>
        </a:p>
      </dsp:txBody>
      <dsp:txXfrm>
        <a:off x="6690985" y="1760465"/>
        <a:ext cx="1886140" cy="2007166"/>
      </dsp:txXfrm>
    </dsp:sp>
    <dsp:sp modelId="{3B957373-7130-447F-B0FD-8B93CCC8BA04}">
      <dsp:nvSpPr>
        <dsp:cNvPr id="0" name=""/>
        <dsp:cNvSpPr/>
      </dsp:nvSpPr>
      <dsp:spPr>
        <a:xfrm>
          <a:off x="8783672" y="1658429"/>
          <a:ext cx="2090212" cy="22112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Evaluate the effectiveness of your communication</a:t>
          </a:r>
        </a:p>
      </dsp:txBody>
      <dsp:txXfrm>
        <a:off x="8885708" y="1760465"/>
        <a:ext cx="1886140" cy="20071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1FCDE-3338-47FB-B10A-EDA7DC5556A6}">
      <dsp:nvSpPr>
        <dsp:cNvPr id="0" name=""/>
        <dsp:cNvSpPr/>
      </dsp:nvSpPr>
      <dsp:spPr>
        <a:xfrm>
          <a:off x="0" y="252344"/>
          <a:ext cx="8978347" cy="709537"/>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6819" tIns="354076" rIns="69681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Leaders work with staff to develop key goals and objectives</a:t>
          </a:r>
        </a:p>
      </dsp:txBody>
      <dsp:txXfrm>
        <a:off x="0" y="252344"/>
        <a:ext cx="8978347" cy="709537"/>
      </dsp:txXfrm>
    </dsp:sp>
    <dsp:sp modelId="{6784D526-36EB-4ABA-89AD-DA4C8A217B06}">
      <dsp:nvSpPr>
        <dsp:cNvPr id="0" name=""/>
        <dsp:cNvSpPr/>
      </dsp:nvSpPr>
      <dsp:spPr>
        <a:xfrm>
          <a:off x="448917" y="1424"/>
          <a:ext cx="6284842" cy="5018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552" tIns="0" rIns="237552" bIns="0" numCol="1" spcCol="1270" anchor="ctr" anchorCtr="0">
          <a:noAutofit/>
        </a:bodyPr>
        <a:lstStyle/>
        <a:p>
          <a:pPr marL="0" lvl="0" indent="0" algn="l" defTabSz="755650">
            <a:lnSpc>
              <a:spcPct val="90000"/>
            </a:lnSpc>
            <a:spcBef>
              <a:spcPct val="0"/>
            </a:spcBef>
            <a:spcAft>
              <a:spcPct val="35000"/>
            </a:spcAft>
            <a:buNone/>
          </a:pPr>
          <a:r>
            <a:rPr lang="en-US" sz="1700" kern="1200" dirty="0"/>
            <a:t>Messaging starts at the top</a:t>
          </a:r>
        </a:p>
      </dsp:txBody>
      <dsp:txXfrm>
        <a:off x="473415" y="25922"/>
        <a:ext cx="6235846" cy="452844"/>
      </dsp:txXfrm>
    </dsp:sp>
    <dsp:sp modelId="{3D30F368-2D5D-4482-97AD-05619CB552A8}">
      <dsp:nvSpPr>
        <dsp:cNvPr id="0" name=""/>
        <dsp:cNvSpPr/>
      </dsp:nvSpPr>
      <dsp:spPr>
        <a:xfrm>
          <a:off x="0" y="1304602"/>
          <a:ext cx="8978347" cy="963900"/>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6819" tIns="354076" rIns="69681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Develop plan, messages, materials</a:t>
          </a:r>
        </a:p>
        <a:p>
          <a:pPr marL="171450" lvl="1" indent="-171450" algn="l" defTabSz="755650">
            <a:lnSpc>
              <a:spcPct val="90000"/>
            </a:lnSpc>
            <a:spcBef>
              <a:spcPct val="0"/>
            </a:spcBef>
            <a:spcAft>
              <a:spcPct val="15000"/>
            </a:spcAft>
            <a:buChar char="•"/>
          </a:pPr>
          <a:r>
            <a:rPr lang="en-US" sz="1700" kern="1200" dirty="0"/>
            <a:t>Keep schedule</a:t>
          </a:r>
        </a:p>
      </dsp:txBody>
      <dsp:txXfrm>
        <a:off x="0" y="1304602"/>
        <a:ext cx="8978347" cy="963900"/>
      </dsp:txXfrm>
    </dsp:sp>
    <dsp:sp modelId="{097C055F-F548-4F83-9DE2-6A075C62189A}">
      <dsp:nvSpPr>
        <dsp:cNvPr id="0" name=""/>
        <dsp:cNvSpPr/>
      </dsp:nvSpPr>
      <dsp:spPr>
        <a:xfrm>
          <a:off x="448917" y="1053682"/>
          <a:ext cx="6284842" cy="5018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552" tIns="0" rIns="237552" bIns="0" numCol="1" spcCol="1270" anchor="ctr" anchorCtr="0">
          <a:noAutofit/>
        </a:bodyPr>
        <a:lstStyle/>
        <a:p>
          <a:pPr marL="0" lvl="0" indent="0" algn="l" defTabSz="755650">
            <a:lnSpc>
              <a:spcPct val="90000"/>
            </a:lnSpc>
            <a:spcBef>
              <a:spcPct val="0"/>
            </a:spcBef>
            <a:spcAft>
              <a:spcPct val="35000"/>
            </a:spcAft>
            <a:buNone/>
          </a:pPr>
          <a:r>
            <a:rPr lang="en-US" sz="1700" kern="1200" dirty="0"/>
            <a:t>Press and communication staff</a:t>
          </a:r>
        </a:p>
      </dsp:txBody>
      <dsp:txXfrm>
        <a:off x="473415" y="1078180"/>
        <a:ext cx="6235846" cy="452844"/>
      </dsp:txXfrm>
    </dsp:sp>
    <dsp:sp modelId="{DEB83652-6770-4FB3-AA85-ED388D49804C}">
      <dsp:nvSpPr>
        <dsp:cNvPr id="0" name=""/>
        <dsp:cNvSpPr/>
      </dsp:nvSpPr>
      <dsp:spPr>
        <a:xfrm>
          <a:off x="0" y="2611222"/>
          <a:ext cx="8978347" cy="1231650"/>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6819" tIns="354076" rIns="69681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Provide robust technical and policy decisions</a:t>
          </a:r>
        </a:p>
        <a:p>
          <a:pPr marL="171450" lvl="1" indent="-171450" algn="l" defTabSz="755650">
            <a:lnSpc>
              <a:spcPct val="90000"/>
            </a:lnSpc>
            <a:spcBef>
              <a:spcPct val="0"/>
            </a:spcBef>
            <a:spcAft>
              <a:spcPct val="15000"/>
            </a:spcAft>
            <a:buChar char="•"/>
          </a:pPr>
          <a:r>
            <a:rPr lang="en-US" sz="1700" kern="1200" dirty="0"/>
            <a:t>Review messages for accuracy </a:t>
          </a:r>
        </a:p>
        <a:p>
          <a:pPr marL="171450" lvl="1" indent="-171450" algn="l" defTabSz="755650">
            <a:lnSpc>
              <a:spcPct val="90000"/>
            </a:lnSpc>
            <a:spcBef>
              <a:spcPct val="0"/>
            </a:spcBef>
            <a:spcAft>
              <a:spcPct val="15000"/>
            </a:spcAft>
            <a:buChar char="•"/>
          </a:pPr>
          <a:r>
            <a:rPr lang="en-US" sz="1700" kern="1200" dirty="0"/>
            <a:t>Available to answer detailed questions</a:t>
          </a:r>
        </a:p>
      </dsp:txBody>
      <dsp:txXfrm>
        <a:off x="0" y="2611222"/>
        <a:ext cx="8978347" cy="1231650"/>
      </dsp:txXfrm>
    </dsp:sp>
    <dsp:sp modelId="{B4998A01-09A6-438A-9F20-31A87E73CBB1}">
      <dsp:nvSpPr>
        <dsp:cNvPr id="0" name=""/>
        <dsp:cNvSpPr/>
      </dsp:nvSpPr>
      <dsp:spPr>
        <a:xfrm>
          <a:off x="448917" y="2360302"/>
          <a:ext cx="6284842" cy="5018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552" tIns="0" rIns="237552" bIns="0" numCol="1" spcCol="1270" anchor="ctr" anchorCtr="0">
          <a:noAutofit/>
        </a:bodyPr>
        <a:lstStyle/>
        <a:p>
          <a:pPr marL="0" lvl="0" indent="0" algn="l" defTabSz="755650">
            <a:lnSpc>
              <a:spcPct val="90000"/>
            </a:lnSpc>
            <a:spcBef>
              <a:spcPct val="0"/>
            </a:spcBef>
            <a:spcAft>
              <a:spcPct val="35000"/>
            </a:spcAft>
            <a:buNone/>
          </a:pPr>
          <a:r>
            <a:rPr lang="en-US" sz="1700" kern="1200" dirty="0"/>
            <a:t>Technical staff</a:t>
          </a:r>
        </a:p>
      </dsp:txBody>
      <dsp:txXfrm>
        <a:off x="473415" y="2384800"/>
        <a:ext cx="6235846" cy="452844"/>
      </dsp:txXfrm>
    </dsp:sp>
    <dsp:sp modelId="{9A46E933-F7F1-4A56-BEE6-32DD122C8F8F}">
      <dsp:nvSpPr>
        <dsp:cNvPr id="0" name=""/>
        <dsp:cNvSpPr/>
      </dsp:nvSpPr>
      <dsp:spPr>
        <a:xfrm>
          <a:off x="0" y="4185592"/>
          <a:ext cx="8978347" cy="1231650"/>
        </a:xfrm>
        <a:prstGeom prst="rect">
          <a:avLst/>
        </a:prstGeom>
        <a:solidFill>
          <a:schemeClr val="dk2">
            <a:alpha val="90000"/>
            <a:tint val="4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6819" tIns="354076" rIns="69681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Plan for material printing, airtime, web development</a:t>
          </a:r>
        </a:p>
        <a:p>
          <a:pPr marL="171450" lvl="1" indent="-171450" algn="l" defTabSz="755650">
            <a:lnSpc>
              <a:spcPct val="90000"/>
            </a:lnSpc>
            <a:spcBef>
              <a:spcPct val="0"/>
            </a:spcBef>
            <a:spcAft>
              <a:spcPct val="15000"/>
            </a:spcAft>
            <a:buChar char="•"/>
          </a:pPr>
          <a:r>
            <a:rPr lang="en-US" sz="1700" kern="1200" dirty="0"/>
            <a:t>Integral to all action development budgets</a:t>
          </a:r>
        </a:p>
        <a:p>
          <a:pPr marL="171450" lvl="1" indent="-171450" algn="l" defTabSz="755650">
            <a:lnSpc>
              <a:spcPct val="90000"/>
            </a:lnSpc>
            <a:spcBef>
              <a:spcPct val="0"/>
            </a:spcBef>
            <a:spcAft>
              <a:spcPct val="15000"/>
            </a:spcAft>
            <a:buChar char="•"/>
          </a:pPr>
          <a:r>
            <a:rPr lang="en-US" sz="1700" kern="1200" dirty="0"/>
            <a:t>Includes resources for public participation</a:t>
          </a:r>
        </a:p>
      </dsp:txBody>
      <dsp:txXfrm>
        <a:off x="0" y="4185592"/>
        <a:ext cx="8978347" cy="1231650"/>
      </dsp:txXfrm>
    </dsp:sp>
    <dsp:sp modelId="{46436746-95ED-4465-A7D1-6F592D2F1565}">
      <dsp:nvSpPr>
        <dsp:cNvPr id="0" name=""/>
        <dsp:cNvSpPr/>
      </dsp:nvSpPr>
      <dsp:spPr>
        <a:xfrm>
          <a:off x="448917" y="3934672"/>
          <a:ext cx="6284842" cy="5018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552" tIns="0" rIns="237552" bIns="0" numCol="1" spcCol="1270" anchor="ctr" anchorCtr="0">
          <a:noAutofit/>
        </a:bodyPr>
        <a:lstStyle/>
        <a:p>
          <a:pPr marL="0" lvl="0" indent="0" algn="l" defTabSz="755650">
            <a:lnSpc>
              <a:spcPct val="90000"/>
            </a:lnSpc>
            <a:spcBef>
              <a:spcPct val="0"/>
            </a:spcBef>
            <a:spcAft>
              <a:spcPct val="35000"/>
            </a:spcAft>
            <a:buNone/>
          </a:pPr>
          <a:r>
            <a:rPr lang="en-US" sz="1700" kern="1200" dirty="0"/>
            <a:t>Budget</a:t>
          </a:r>
        </a:p>
      </dsp:txBody>
      <dsp:txXfrm>
        <a:off x="473415" y="3959170"/>
        <a:ext cx="6235846"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93F2F-7EE0-4B08-80D8-35F3B6A0ADAC}">
      <dsp:nvSpPr>
        <dsp:cNvPr id="0" name=""/>
        <dsp:cNvSpPr/>
      </dsp:nvSpPr>
      <dsp:spPr>
        <a:xfrm>
          <a:off x="879361" y="2595"/>
          <a:ext cx="2241818" cy="13450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Summary of Action</a:t>
          </a:r>
        </a:p>
      </dsp:txBody>
      <dsp:txXfrm>
        <a:off x="879361" y="2595"/>
        <a:ext cx="2241818" cy="1345091"/>
      </dsp:txXfrm>
    </dsp:sp>
    <dsp:sp modelId="{141E3CF8-A402-4B31-9EE3-7B916A92C70D}">
      <dsp:nvSpPr>
        <dsp:cNvPr id="0" name=""/>
        <dsp:cNvSpPr/>
      </dsp:nvSpPr>
      <dsp:spPr>
        <a:xfrm>
          <a:off x="3345361" y="2595"/>
          <a:ext cx="2241818" cy="13450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Statement with key messages</a:t>
          </a:r>
        </a:p>
      </dsp:txBody>
      <dsp:txXfrm>
        <a:off x="3345361" y="2595"/>
        <a:ext cx="2241818" cy="1345091"/>
      </dsp:txXfrm>
    </dsp:sp>
    <dsp:sp modelId="{F190AEAC-B92C-4625-9AAB-31A2E19B5037}">
      <dsp:nvSpPr>
        <dsp:cNvPr id="0" name=""/>
        <dsp:cNvSpPr/>
      </dsp:nvSpPr>
      <dsp:spPr>
        <a:xfrm>
          <a:off x="879361" y="1571867"/>
          <a:ext cx="2241818" cy="13450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Stakeholders</a:t>
          </a:r>
        </a:p>
      </dsp:txBody>
      <dsp:txXfrm>
        <a:off x="879361" y="1571867"/>
        <a:ext cx="2241818" cy="1345091"/>
      </dsp:txXfrm>
    </dsp:sp>
    <dsp:sp modelId="{F68FB9D8-6625-4262-A75E-D327449ABBBE}">
      <dsp:nvSpPr>
        <dsp:cNvPr id="0" name=""/>
        <dsp:cNvSpPr/>
      </dsp:nvSpPr>
      <dsp:spPr>
        <a:xfrm>
          <a:off x="3345361" y="1571867"/>
          <a:ext cx="2241818" cy="13450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Schedule</a:t>
          </a:r>
        </a:p>
      </dsp:txBody>
      <dsp:txXfrm>
        <a:off x="3345361" y="1571867"/>
        <a:ext cx="2241818" cy="1345091"/>
      </dsp:txXfrm>
    </dsp:sp>
    <dsp:sp modelId="{8FC4A623-AF83-4B6A-8B34-6F71C1F1419E}">
      <dsp:nvSpPr>
        <dsp:cNvPr id="0" name=""/>
        <dsp:cNvSpPr/>
      </dsp:nvSpPr>
      <dsp:spPr>
        <a:xfrm>
          <a:off x="879361" y="3141140"/>
          <a:ext cx="2241818" cy="13450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Materials</a:t>
          </a:r>
        </a:p>
      </dsp:txBody>
      <dsp:txXfrm>
        <a:off x="879361" y="3141140"/>
        <a:ext cx="2241818" cy="1345091"/>
      </dsp:txXfrm>
    </dsp:sp>
    <dsp:sp modelId="{55275662-94E4-4657-8418-7B4DCC396D94}">
      <dsp:nvSpPr>
        <dsp:cNvPr id="0" name=""/>
        <dsp:cNvSpPr/>
      </dsp:nvSpPr>
      <dsp:spPr>
        <a:xfrm>
          <a:off x="3345361" y="3141140"/>
          <a:ext cx="2241818" cy="134509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Roles</a:t>
          </a:r>
        </a:p>
      </dsp:txBody>
      <dsp:txXfrm>
        <a:off x="3345361" y="3141140"/>
        <a:ext cx="2241818" cy="1345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3E92D-0E44-44E1-890B-9410E8A2BD1B}">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What are you planning to do? </a:t>
          </a:r>
        </a:p>
      </dsp:txBody>
      <dsp:txXfrm rot="-5400000">
        <a:off x="3909687" y="313106"/>
        <a:ext cx="1202866" cy="1382606"/>
      </dsp:txXfrm>
    </dsp:sp>
    <dsp:sp modelId="{6CE7396F-93DB-4EB5-A143-4480B5266D5D}">
      <dsp:nvSpPr>
        <dsp:cNvPr id="0" name=""/>
        <dsp:cNvSpPr/>
      </dsp:nvSpPr>
      <dsp:spPr>
        <a:xfrm>
          <a:off x="5626927" y="406436"/>
          <a:ext cx="178843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Why are you proposing this?</a:t>
          </a:r>
        </a:p>
      </dsp:txBody>
      <dsp:txXfrm>
        <a:off x="5626927" y="406436"/>
        <a:ext cx="1788439" cy="1205177"/>
      </dsp:txXfrm>
    </dsp:sp>
    <dsp:sp modelId="{4F2FA2C9-1ACF-46C1-98EB-39775A579554}">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ndParaRPr>
        </a:p>
      </dsp:txBody>
      <dsp:txXfrm rot="-5400000">
        <a:off x="2022380" y="313106"/>
        <a:ext cx="1202866" cy="1382606"/>
      </dsp:txXfrm>
    </dsp:sp>
    <dsp:sp modelId="{25C9A763-75D1-4CDE-AF57-D4605D6E785D}">
      <dsp:nvSpPr>
        <dsp:cNvPr id="0" name=""/>
        <dsp:cNvSpPr/>
      </dsp:nvSpPr>
      <dsp:spPr>
        <a:xfrm rot="5400000">
          <a:off x="2535229" y="1874768"/>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What effect will it have? </a:t>
          </a:r>
        </a:p>
      </dsp:txBody>
      <dsp:txXfrm rot="-5400000">
        <a:off x="2938110" y="2057218"/>
        <a:ext cx="1202866" cy="1382606"/>
      </dsp:txXfrm>
    </dsp:sp>
    <dsp:sp modelId="{6AB4F600-918A-4319-9AC5-0AB68ECC8532}">
      <dsp:nvSpPr>
        <dsp:cNvPr id="0" name=""/>
        <dsp:cNvSpPr/>
      </dsp:nvSpPr>
      <dsp:spPr>
        <a:xfrm>
          <a:off x="607338" y="2145648"/>
          <a:ext cx="1674041"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US" sz="1700" kern="1200">
              <a:solidFill>
                <a:schemeClr val="tx1"/>
              </a:solidFill>
            </a:rPr>
            <a:t>Who will it affect?</a:t>
          </a:r>
          <a:endParaRPr lang="en-US" sz="1700" kern="1200" dirty="0">
            <a:solidFill>
              <a:schemeClr val="tx1"/>
            </a:solidFill>
          </a:endParaRPr>
        </a:p>
      </dsp:txBody>
      <dsp:txXfrm>
        <a:off x="607338" y="2145648"/>
        <a:ext cx="1674041" cy="1205177"/>
      </dsp:txXfrm>
    </dsp:sp>
    <dsp:sp modelId="{BA1EC30F-3778-4773-8D82-0C3B6C6480B1}">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ndParaRPr>
        </a:p>
      </dsp:txBody>
      <dsp:txXfrm rot="-5400000">
        <a:off x="4849725" y="2018030"/>
        <a:ext cx="1202866" cy="1382606"/>
      </dsp:txXfrm>
    </dsp:sp>
    <dsp:sp modelId="{BD004912-D29E-4936-AC51-FA616F8D431A}">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How much will it cost/save?</a:t>
          </a:r>
        </a:p>
      </dsp:txBody>
      <dsp:txXfrm rot="-5400000">
        <a:off x="3909687" y="3722953"/>
        <a:ext cx="1202866" cy="1382606"/>
      </dsp:txXfrm>
    </dsp:sp>
    <dsp:sp modelId="{997CE0E1-22B1-4FBE-80FC-514FDA0B3D1B}">
      <dsp:nvSpPr>
        <dsp:cNvPr id="0" name=""/>
        <dsp:cNvSpPr/>
      </dsp:nvSpPr>
      <dsp:spPr>
        <a:xfrm>
          <a:off x="6560540" y="2104487"/>
          <a:ext cx="156745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How long will it take?</a:t>
          </a:r>
        </a:p>
      </dsp:txBody>
      <dsp:txXfrm>
        <a:off x="6560540" y="2104487"/>
        <a:ext cx="1567459" cy="1205177"/>
      </dsp:txXfrm>
    </dsp:sp>
    <dsp:sp modelId="{47467506-FD0E-4F8D-96AD-247021020A90}">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ndParaRPr>
        </a:p>
      </dsp:txBody>
      <dsp:txXfrm rot="-5400000">
        <a:off x="2022380" y="3722953"/>
        <a:ext cx="1202866" cy="1382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5EE5-69BB-4CA6-8B61-69F312245320}">
      <dsp:nvSpPr>
        <dsp:cNvPr id="0" name=""/>
        <dsp:cNvSpPr/>
      </dsp:nvSpPr>
      <dsp:spPr>
        <a:xfrm>
          <a:off x="2686" y="658568"/>
          <a:ext cx="2619188" cy="100788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Third party validation</a:t>
          </a:r>
        </a:p>
      </dsp:txBody>
      <dsp:txXfrm>
        <a:off x="2686" y="658568"/>
        <a:ext cx="2619188" cy="1007885"/>
      </dsp:txXfrm>
    </dsp:sp>
    <dsp:sp modelId="{A1C4E20D-1398-4DF4-AE17-D496C87E51B8}">
      <dsp:nvSpPr>
        <dsp:cNvPr id="0" name=""/>
        <dsp:cNvSpPr/>
      </dsp:nvSpPr>
      <dsp:spPr>
        <a:xfrm>
          <a:off x="2686" y="1666453"/>
          <a:ext cx="2619188" cy="155641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From credible sources</a:t>
          </a:r>
        </a:p>
      </dsp:txBody>
      <dsp:txXfrm>
        <a:off x="2686" y="1666453"/>
        <a:ext cx="2619188" cy="1556415"/>
      </dsp:txXfrm>
    </dsp:sp>
    <dsp:sp modelId="{CEAF8EBB-8F30-4B03-8654-7D84320AB085}">
      <dsp:nvSpPr>
        <dsp:cNvPr id="0" name=""/>
        <dsp:cNvSpPr/>
      </dsp:nvSpPr>
      <dsp:spPr>
        <a:xfrm>
          <a:off x="2988561" y="658568"/>
          <a:ext cx="2619188" cy="100788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Demonstrating supporting characteristics</a:t>
          </a:r>
        </a:p>
      </dsp:txBody>
      <dsp:txXfrm>
        <a:off x="2988561" y="658568"/>
        <a:ext cx="2619188" cy="1007885"/>
      </dsp:txXfrm>
    </dsp:sp>
    <dsp:sp modelId="{422BF8A2-7C66-4424-BB01-A84931BBB443}">
      <dsp:nvSpPr>
        <dsp:cNvPr id="0" name=""/>
        <dsp:cNvSpPr/>
      </dsp:nvSpPr>
      <dsp:spPr>
        <a:xfrm>
          <a:off x="2988561" y="1666453"/>
          <a:ext cx="2619188" cy="155641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Caring</a:t>
          </a:r>
        </a:p>
        <a:p>
          <a:pPr marL="228600" lvl="1" indent="-228600" algn="l" defTabSz="933450">
            <a:lnSpc>
              <a:spcPct val="90000"/>
            </a:lnSpc>
            <a:spcBef>
              <a:spcPct val="0"/>
            </a:spcBef>
            <a:spcAft>
              <a:spcPct val="15000"/>
            </a:spcAft>
            <a:buChar char="•"/>
          </a:pPr>
          <a:r>
            <a:rPr lang="en-US" sz="2100" kern="1200" dirty="0"/>
            <a:t>Honesty</a:t>
          </a:r>
        </a:p>
        <a:p>
          <a:pPr marL="228600" lvl="1" indent="-228600" algn="l" defTabSz="933450">
            <a:lnSpc>
              <a:spcPct val="90000"/>
            </a:lnSpc>
            <a:spcBef>
              <a:spcPct val="0"/>
            </a:spcBef>
            <a:spcAft>
              <a:spcPct val="15000"/>
            </a:spcAft>
            <a:buChar char="•"/>
          </a:pPr>
          <a:r>
            <a:rPr lang="en-US" sz="2100" kern="1200" dirty="0"/>
            <a:t>Competence</a:t>
          </a:r>
        </a:p>
        <a:p>
          <a:pPr marL="228600" lvl="1" indent="-228600" algn="l" defTabSz="933450">
            <a:lnSpc>
              <a:spcPct val="90000"/>
            </a:lnSpc>
            <a:spcBef>
              <a:spcPct val="0"/>
            </a:spcBef>
            <a:spcAft>
              <a:spcPct val="15000"/>
            </a:spcAft>
            <a:buChar char="•"/>
          </a:pPr>
          <a:r>
            <a:rPr lang="en-US" sz="2100" kern="1200" dirty="0"/>
            <a:t>Dedication</a:t>
          </a:r>
        </a:p>
      </dsp:txBody>
      <dsp:txXfrm>
        <a:off x="2988561" y="1666453"/>
        <a:ext cx="2619188" cy="1556415"/>
      </dsp:txXfrm>
    </dsp:sp>
    <dsp:sp modelId="{164CC07A-54FC-4066-8E1D-F9A6161505FC}">
      <dsp:nvSpPr>
        <dsp:cNvPr id="0" name=""/>
        <dsp:cNvSpPr/>
      </dsp:nvSpPr>
      <dsp:spPr>
        <a:xfrm>
          <a:off x="5974436" y="658568"/>
          <a:ext cx="2619188" cy="100788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Organizational </a:t>
          </a:r>
          <a:r>
            <a:rPr lang="en-US" sz="2100" kern="1200" dirty="0">
              <a:latin typeface="Trebuchet MS" panose="020B0603020202020204"/>
            </a:rPr>
            <a:t>credibility</a:t>
          </a:r>
          <a:endParaRPr lang="en-US" sz="2100" kern="1200" dirty="0"/>
        </a:p>
      </dsp:txBody>
      <dsp:txXfrm>
        <a:off x="5974436" y="658568"/>
        <a:ext cx="2619188" cy="1007885"/>
      </dsp:txXfrm>
    </dsp:sp>
    <dsp:sp modelId="{CB2934B8-0270-419A-B45C-C83612CD45E2}">
      <dsp:nvSpPr>
        <dsp:cNvPr id="0" name=""/>
        <dsp:cNvSpPr/>
      </dsp:nvSpPr>
      <dsp:spPr>
        <a:xfrm>
          <a:off x="5974436" y="1666453"/>
          <a:ext cx="2619188" cy="155641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Consistency</a:t>
          </a:r>
        </a:p>
        <a:p>
          <a:pPr marL="228600" lvl="1" indent="-228600" algn="l" defTabSz="933450">
            <a:lnSpc>
              <a:spcPct val="90000"/>
            </a:lnSpc>
            <a:spcBef>
              <a:spcPct val="0"/>
            </a:spcBef>
            <a:spcAft>
              <a:spcPct val="15000"/>
            </a:spcAft>
            <a:buChar char="•"/>
          </a:pPr>
          <a:r>
            <a:rPr lang="en-US" sz="2100" kern="1200" dirty="0"/>
            <a:t>Accessibility</a:t>
          </a:r>
        </a:p>
        <a:p>
          <a:pPr marL="228600" lvl="1" indent="-228600" algn="l" defTabSz="933450">
            <a:lnSpc>
              <a:spcPct val="90000"/>
            </a:lnSpc>
            <a:spcBef>
              <a:spcPct val="0"/>
            </a:spcBef>
            <a:spcAft>
              <a:spcPct val="15000"/>
            </a:spcAft>
            <a:buChar char="•"/>
          </a:pPr>
          <a:r>
            <a:rPr lang="en-US" sz="2100" kern="1200" dirty="0"/>
            <a:t>Strong track record</a:t>
          </a:r>
        </a:p>
      </dsp:txBody>
      <dsp:txXfrm>
        <a:off x="5974436" y="1666453"/>
        <a:ext cx="2619188" cy="1556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ECA10-0427-4B90-AC22-E7209122A718}">
      <dsp:nvSpPr>
        <dsp:cNvPr id="0" name=""/>
        <dsp:cNvSpPr/>
      </dsp:nvSpPr>
      <dsp:spPr>
        <a:xfrm rot="10800000">
          <a:off x="1532949" y="2051"/>
          <a:ext cx="4100068" cy="200090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2342"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What are trusted sources of information used by your key audiences? </a:t>
          </a:r>
        </a:p>
      </dsp:txBody>
      <dsp:txXfrm rot="10800000">
        <a:off x="2033174" y="2051"/>
        <a:ext cx="3599843" cy="2000902"/>
      </dsp:txXfrm>
    </dsp:sp>
    <dsp:sp modelId="{4C8B71B9-98AB-4598-975D-089F8F2DD748}">
      <dsp:nvSpPr>
        <dsp:cNvPr id="0" name=""/>
        <dsp:cNvSpPr/>
      </dsp:nvSpPr>
      <dsp:spPr>
        <a:xfrm>
          <a:off x="532498" y="2051"/>
          <a:ext cx="2000902" cy="200090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493D7-23A7-4E39-9140-1970FD44453E}">
      <dsp:nvSpPr>
        <dsp:cNvPr id="0" name=""/>
        <dsp:cNvSpPr/>
      </dsp:nvSpPr>
      <dsp:spPr>
        <a:xfrm rot="10800000">
          <a:off x="1532949" y="2600238"/>
          <a:ext cx="4100068" cy="200090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2342"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What media tools are available?</a:t>
          </a:r>
        </a:p>
      </dsp:txBody>
      <dsp:txXfrm rot="10800000">
        <a:off x="2033174" y="2600238"/>
        <a:ext cx="3599843" cy="2000902"/>
      </dsp:txXfrm>
    </dsp:sp>
    <dsp:sp modelId="{FD32DA97-D530-4C4F-9842-36012084F0E2}">
      <dsp:nvSpPr>
        <dsp:cNvPr id="0" name=""/>
        <dsp:cNvSpPr/>
      </dsp:nvSpPr>
      <dsp:spPr>
        <a:xfrm>
          <a:off x="532498" y="2600238"/>
          <a:ext cx="2000902" cy="200090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DD1B6-6391-422C-9E82-FE5DF980A678}">
      <dsp:nvSpPr>
        <dsp:cNvPr id="0" name=""/>
        <dsp:cNvSpPr/>
      </dsp:nvSpPr>
      <dsp:spPr>
        <a:xfrm>
          <a:off x="1044844" y="252009"/>
          <a:ext cx="4331293" cy="135352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679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Factual</a:t>
          </a:r>
        </a:p>
        <a:p>
          <a:pPr marL="171450" lvl="1" indent="-171450" algn="l" defTabSz="800100">
            <a:lnSpc>
              <a:spcPct val="90000"/>
            </a:lnSpc>
            <a:spcBef>
              <a:spcPct val="0"/>
            </a:spcBef>
            <a:spcAft>
              <a:spcPct val="15000"/>
            </a:spcAft>
            <a:buChar char="•"/>
          </a:pPr>
          <a:r>
            <a:rPr lang="en-US" sz="1800" kern="1200" dirty="0"/>
            <a:t>Similar to “results” section of analytical report; avoid “spin” </a:t>
          </a:r>
        </a:p>
      </dsp:txBody>
      <dsp:txXfrm>
        <a:off x="1044844" y="252009"/>
        <a:ext cx="4331293" cy="1353529"/>
      </dsp:txXfrm>
    </dsp:sp>
    <dsp:sp modelId="{972FBFB7-EBB4-4B56-A80E-77F46FFF562F}">
      <dsp:nvSpPr>
        <dsp:cNvPr id="0" name=""/>
        <dsp:cNvSpPr/>
      </dsp:nvSpPr>
      <dsp:spPr>
        <a:xfrm>
          <a:off x="864373" y="56499"/>
          <a:ext cx="947470" cy="14212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CDAC8C0-2FA8-4300-B238-D119BCB696A8}">
      <dsp:nvSpPr>
        <dsp:cNvPr id="0" name=""/>
        <dsp:cNvSpPr/>
      </dsp:nvSpPr>
      <dsp:spPr>
        <a:xfrm>
          <a:off x="5765296" y="252009"/>
          <a:ext cx="4331293" cy="135352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679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Short</a:t>
          </a:r>
        </a:p>
      </dsp:txBody>
      <dsp:txXfrm>
        <a:off x="5765296" y="252009"/>
        <a:ext cx="4331293" cy="1353529"/>
      </dsp:txXfrm>
    </dsp:sp>
    <dsp:sp modelId="{8426A0D6-DA39-496E-8D72-DC016EF5F6CD}">
      <dsp:nvSpPr>
        <dsp:cNvPr id="0" name=""/>
        <dsp:cNvSpPr/>
      </dsp:nvSpPr>
      <dsp:spPr>
        <a:xfrm>
          <a:off x="5584826" y="56499"/>
          <a:ext cx="947470" cy="14212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ECAA0F-E0B3-49C6-8EAD-B09F2EC93CF5}">
      <dsp:nvSpPr>
        <dsp:cNvPr id="0" name=""/>
        <dsp:cNvSpPr/>
      </dsp:nvSpPr>
      <dsp:spPr>
        <a:xfrm>
          <a:off x="1044844" y="1955952"/>
          <a:ext cx="4331293" cy="135352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679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Simple</a:t>
          </a:r>
        </a:p>
        <a:p>
          <a:pPr marL="171450" lvl="1" indent="-171450" algn="l" defTabSz="800100">
            <a:lnSpc>
              <a:spcPct val="90000"/>
            </a:lnSpc>
            <a:spcBef>
              <a:spcPct val="0"/>
            </a:spcBef>
            <a:spcAft>
              <a:spcPct val="15000"/>
            </a:spcAft>
            <a:buChar char="•"/>
          </a:pPr>
          <a:r>
            <a:rPr lang="en-US" sz="1800" kern="1200" dirty="0"/>
            <a:t>Limit acronyms; use ordinary words</a:t>
          </a:r>
        </a:p>
      </dsp:txBody>
      <dsp:txXfrm>
        <a:off x="1044844" y="1955952"/>
        <a:ext cx="4331293" cy="1353529"/>
      </dsp:txXfrm>
    </dsp:sp>
    <dsp:sp modelId="{E14E12B2-D614-4A46-AA1E-1AFE29D5B2B5}">
      <dsp:nvSpPr>
        <dsp:cNvPr id="0" name=""/>
        <dsp:cNvSpPr/>
      </dsp:nvSpPr>
      <dsp:spPr>
        <a:xfrm>
          <a:off x="864373" y="1760442"/>
          <a:ext cx="947470" cy="14212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CC6D86-69EE-4874-87FD-99B7B3F2FF90}">
      <dsp:nvSpPr>
        <dsp:cNvPr id="0" name=""/>
        <dsp:cNvSpPr/>
      </dsp:nvSpPr>
      <dsp:spPr>
        <a:xfrm>
          <a:off x="5765296" y="1955952"/>
          <a:ext cx="4331293" cy="135352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679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Relevant</a:t>
          </a:r>
        </a:p>
        <a:p>
          <a:pPr marL="171450" lvl="1" indent="-171450" algn="l" defTabSz="800100">
            <a:lnSpc>
              <a:spcPct val="90000"/>
            </a:lnSpc>
            <a:spcBef>
              <a:spcPct val="0"/>
            </a:spcBef>
            <a:spcAft>
              <a:spcPct val="15000"/>
            </a:spcAft>
            <a:buChar char="•"/>
          </a:pPr>
          <a:r>
            <a:rPr lang="en-US" sz="1800" kern="1200" dirty="0"/>
            <a:t>Actions relevant to stakeholder</a:t>
          </a:r>
        </a:p>
      </dsp:txBody>
      <dsp:txXfrm>
        <a:off x="5765296" y="1955952"/>
        <a:ext cx="4331293" cy="1353529"/>
      </dsp:txXfrm>
    </dsp:sp>
    <dsp:sp modelId="{7B4A3C13-592C-42D4-A98F-E5382CE4CE3A}">
      <dsp:nvSpPr>
        <dsp:cNvPr id="0" name=""/>
        <dsp:cNvSpPr/>
      </dsp:nvSpPr>
      <dsp:spPr>
        <a:xfrm>
          <a:off x="5584826" y="1760442"/>
          <a:ext cx="947470" cy="14212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BECE18D-28AB-404F-BD45-B63AA50717F4}">
      <dsp:nvSpPr>
        <dsp:cNvPr id="0" name=""/>
        <dsp:cNvSpPr/>
      </dsp:nvSpPr>
      <dsp:spPr>
        <a:xfrm>
          <a:off x="3405070" y="3659895"/>
          <a:ext cx="4331293" cy="135352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679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Respectful</a:t>
          </a:r>
        </a:p>
      </dsp:txBody>
      <dsp:txXfrm>
        <a:off x="3405070" y="3659895"/>
        <a:ext cx="4331293" cy="1353529"/>
      </dsp:txXfrm>
    </dsp:sp>
    <dsp:sp modelId="{FAB9391C-0EA1-4B4E-9720-71D5006F1993}">
      <dsp:nvSpPr>
        <dsp:cNvPr id="0" name=""/>
        <dsp:cNvSpPr/>
      </dsp:nvSpPr>
      <dsp:spPr>
        <a:xfrm>
          <a:off x="3224600" y="3464385"/>
          <a:ext cx="947470" cy="14212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8468E-C26E-40CC-9464-17E00E634F88}">
      <dsp:nvSpPr>
        <dsp:cNvPr id="0" name=""/>
        <dsp:cNvSpPr/>
      </dsp:nvSpPr>
      <dsp:spPr>
        <a:xfrm>
          <a:off x="-5818883" y="-891116"/>
          <a:ext cx="6931749" cy="6931749"/>
        </a:xfrm>
        <a:prstGeom prst="blockArc">
          <a:avLst>
            <a:gd name="adj1" fmla="val 18900000"/>
            <a:gd name="adj2" fmla="val 2700000"/>
            <a:gd name="adj3" fmla="val 31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A484A-64BB-4CDB-B1AB-B367A9D3652E}">
      <dsp:nvSpPr>
        <dsp:cNvPr id="0" name=""/>
        <dsp:cNvSpPr/>
      </dsp:nvSpPr>
      <dsp:spPr>
        <a:xfrm>
          <a:off x="361238" y="234096"/>
          <a:ext cx="7827605" cy="4679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6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Who will benefit from knowing this information? </a:t>
          </a:r>
        </a:p>
      </dsp:txBody>
      <dsp:txXfrm>
        <a:off x="361238" y="234096"/>
        <a:ext cx="7827605" cy="467988"/>
      </dsp:txXfrm>
    </dsp:sp>
    <dsp:sp modelId="{FCC71837-47B3-4FD6-9E4D-002014F81C3A}">
      <dsp:nvSpPr>
        <dsp:cNvPr id="0" name=""/>
        <dsp:cNvSpPr/>
      </dsp:nvSpPr>
      <dsp:spPr>
        <a:xfrm>
          <a:off x="68746" y="175598"/>
          <a:ext cx="584985" cy="5849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020F9-FEE9-43C4-8D59-FCEFAE52C515}">
      <dsp:nvSpPr>
        <dsp:cNvPr id="0" name=""/>
        <dsp:cNvSpPr/>
      </dsp:nvSpPr>
      <dsp:spPr>
        <a:xfrm>
          <a:off x="785043" y="936490"/>
          <a:ext cx="7403800" cy="4679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6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Who can benefit from actions your agency may take? </a:t>
          </a:r>
        </a:p>
      </dsp:txBody>
      <dsp:txXfrm>
        <a:off x="785043" y="936490"/>
        <a:ext cx="7403800" cy="467988"/>
      </dsp:txXfrm>
    </dsp:sp>
    <dsp:sp modelId="{3FDA22AF-5193-4A06-842B-3B3302E02EEB}">
      <dsp:nvSpPr>
        <dsp:cNvPr id="0" name=""/>
        <dsp:cNvSpPr/>
      </dsp:nvSpPr>
      <dsp:spPr>
        <a:xfrm>
          <a:off x="492551" y="877992"/>
          <a:ext cx="584985" cy="5849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EBE70-13C6-4740-AC10-34BB3699E323}">
      <dsp:nvSpPr>
        <dsp:cNvPr id="0" name=""/>
        <dsp:cNvSpPr/>
      </dsp:nvSpPr>
      <dsp:spPr>
        <a:xfrm>
          <a:off x="1017286" y="1638370"/>
          <a:ext cx="7171557" cy="4679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6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Who can help advocate for the programs you want to implement? </a:t>
          </a:r>
        </a:p>
      </dsp:txBody>
      <dsp:txXfrm>
        <a:off x="1017286" y="1638370"/>
        <a:ext cx="7171557" cy="467988"/>
      </dsp:txXfrm>
    </dsp:sp>
    <dsp:sp modelId="{A3DDE6DF-64DB-4A4E-BF8C-24991E456D12}">
      <dsp:nvSpPr>
        <dsp:cNvPr id="0" name=""/>
        <dsp:cNvSpPr/>
      </dsp:nvSpPr>
      <dsp:spPr>
        <a:xfrm>
          <a:off x="724794" y="1579871"/>
          <a:ext cx="584985" cy="5849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612F9-80AC-4F5D-A783-1A88563AEFE7}">
      <dsp:nvSpPr>
        <dsp:cNvPr id="0" name=""/>
        <dsp:cNvSpPr/>
      </dsp:nvSpPr>
      <dsp:spPr>
        <a:xfrm>
          <a:off x="1091439" y="2340763"/>
          <a:ext cx="7097404" cy="4679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6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Who may bear costs for the program? </a:t>
          </a:r>
        </a:p>
      </dsp:txBody>
      <dsp:txXfrm>
        <a:off x="1091439" y="2340763"/>
        <a:ext cx="7097404" cy="467988"/>
      </dsp:txXfrm>
    </dsp:sp>
    <dsp:sp modelId="{18489362-8D27-4C57-98F7-BF72E4311870}">
      <dsp:nvSpPr>
        <dsp:cNvPr id="0" name=""/>
        <dsp:cNvSpPr/>
      </dsp:nvSpPr>
      <dsp:spPr>
        <a:xfrm>
          <a:off x="798947" y="2282265"/>
          <a:ext cx="584985" cy="5849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1B07F1-2750-4E72-8819-445E2A9BB18C}">
      <dsp:nvSpPr>
        <dsp:cNvPr id="0" name=""/>
        <dsp:cNvSpPr/>
      </dsp:nvSpPr>
      <dsp:spPr>
        <a:xfrm>
          <a:off x="1017286" y="3043157"/>
          <a:ext cx="7171557" cy="4679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6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Who else may be affected? </a:t>
          </a:r>
        </a:p>
      </dsp:txBody>
      <dsp:txXfrm>
        <a:off x="1017286" y="3043157"/>
        <a:ext cx="7171557" cy="467988"/>
      </dsp:txXfrm>
    </dsp:sp>
    <dsp:sp modelId="{FCBFE8F3-5436-4977-8DF8-BD44417C3D61}">
      <dsp:nvSpPr>
        <dsp:cNvPr id="0" name=""/>
        <dsp:cNvSpPr/>
      </dsp:nvSpPr>
      <dsp:spPr>
        <a:xfrm>
          <a:off x="724794" y="2984659"/>
          <a:ext cx="584985" cy="5849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93F12C-54E3-4188-8208-EA376425C343}">
      <dsp:nvSpPr>
        <dsp:cNvPr id="0" name=""/>
        <dsp:cNvSpPr/>
      </dsp:nvSpPr>
      <dsp:spPr>
        <a:xfrm>
          <a:off x="785043" y="3745037"/>
          <a:ext cx="7403800" cy="4679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6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Who could stop the project from being successful? </a:t>
          </a:r>
        </a:p>
      </dsp:txBody>
      <dsp:txXfrm>
        <a:off x="785043" y="3745037"/>
        <a:ext cx="7403800" cy="467988"/>
      </dsp:txXfrm>
    </dsp:sp>
    <dsp:sp modelId="{94F0B75E-B77D-45BD-874C-CF1983908DA7}">
      <dsp:nvSpPr>
        <dsp:cNvPr id="0" name=""/>
        <dsp:cNvSpPr/>
      </dsp:nvSpPr>
      <dsp:spPr>
        <a:xfrm>
          <a:off x="492551" y="3686538"/>
          <a:ext cx="584985" cy="5849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FA23C-D8E8-4B42-B557-B7ABCB6CC73D}">
      <dsp:nvSpPr>
        <dsp:cNvPr id="0" name=""/>
        <dsp:cNvSpPr/>
      </dsp:nvSpPr>
      <dsp:spPr>
        <a:xfrm>
          <a:off x="361238" y="4447430"/>
          <a:ext cx="7827605" cy="4679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6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Who are internal and external target groups? </a:t>
          </a:r>
        </a:p>
      </dsp:txBody>
      <dsp:txXfrm>
        <a:off x="361238" y="4447430"/>
        <a:ext cx="7827605" cy="467988"/>
      </dsp:txXfrm>
    </dsp:sp>
    <dsp:sp modelId="{FAC992F9-5C4E-4089-9451-48B22C52CB81}">
      <dsp:nvSpPr>
        <dsp:cNvPr id="0" name=""/>
        <dsp:cNvSpPr/>
      </dsp:nvSpPr>
      <dsp:spPr>
        <a:xfrm>
          <a:off x="68746" y="4388932"/>
          <a:ext cx="584985" cy="58498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D1229-4A76-40E3-BA81-E9E129FD07C5}">
      <dsp:nvSpPr>
        <dsp:cNvPr id="0" name=""/>
        <dsp:cNvSpPr/>
      </dsp:nvSpPr>
      <dsp:spPr>
        <a:xfrm>
          <a:off x="3289" y="436129"/>
          <a:ext cx="1977764" cy="76649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Simple</a:t>
          </a:r>
        </a:p>
      </dsp:txBody>
      <dsp:txXfrm>
        <a:off x="3289" y="436129"/>
        <a:ext cx="1977764" cy="766495"/>
      </dsp:txXfrm>
    </dsp:sp>
    <dsp:sp modelId="{632CBD99-BFC4-4841-B6EB-E4A78C9E2FB4}">
      <dsp:nvSpPr>
        <dsp:cNvPr id="0" name=""/>
        <dsp:cNvSpPr/>
      </dsp:nvSpPr>
      <dsp:spPr>
        <a:xfrm>
          <a:off x="3289" y="1202624"/>
          <a:ext cx="1977764" cy="36573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Translate complex concepts</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Easy to explain, easy to understand</a:t>
          </a:r>
        </a:p>
      </dsp:txBody>
      <dsp:txXfrm>
        <a:off x="3289" y="1202624"/>
        <a:ext cx="1977764" cy="3657369"/>
      </dsp:txXfrm>
    </dsp:sp>
    <dsp:sp modelId="{8144FAA6-86C2-4A15-B6EF-7CC419E36D88}">
      <dsp:nvSpPr>
        <dsp:cNvPr id="0" name=""/>
        <dsp:cNvSpPr/>
      </dsp:nvSpPr>
      <dsp:spPr>
        <a:xfrm>
          <a:off x="2257940" y="436129"/>
          <a:ext cx="1977764" cy="76649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Limited</a:t>
          </a:r>
        </a:p>
      </dsp:txBody>
      <dsp:txXfrm>
        <a:off x="2257940" y="436129"/>
        <a:ext cx="1977764" cy="766495"/>
      </dsp:txXfrm>
    </dsp:sp>
    <dsp:sp modelId="{54E6DA56-A1FA-4392-9573-250CACF83460}">
      <dsp:nvSpPr>
        <dsp:cNvPr id="0" name=""/>
        <dsp:cNvSpPr/>
      </dsp:nvSpPr>
      <dsp:spPr>
        <a:xfrm>
          <a:off x="2257940" y="1202624"/>
          <a:ext cx="1977764" cy="36573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Combine ideas into themes</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Too many concepts can be confusing</a:t>
          </a:r>
        </a:p>
      </dsp:txBody>
      <dsp:txXfrm>
        <a:off x="2257940" y="1202624"/>
        <a:ext cx="1977764" cy="3657369"/>
      </dsp:txXfrm>
    </dsp:sp>
    <dsp:sp modelId="{47341B74-4664-413E-979C-60DE03535C77}">
      <dsp:nvSpPr>
        <dsp:cNvPr id="0" name=""/>
        <dsp:cNvSpPr/>
      </dsp:nvSpPr>
      <dsp:spPr>
        <a:xfrm>
          <a:off x="4512591" y="436129"/>
          <a:ext cx="1977764" cy="76649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Consistent</a:t>
          </a:r>
        </a:p>
      </dsp:txBody>
      <dsp:txXfrm>
        <a:off x="4512591" y="436129"/>
        <a:ext cx="1977764" cy="766495"/>
      </dsp:txXfrm>
    </dsp:sp>
    <dsp:sp modelId="{7EEB1971-D8E1-476C-81F9-BD7EAFE97890}">
      <dsp:nvSpPr>
        <dsp:cNvPr id="0" name=""/>
        <dsp:cNvSpPr/>
      </dsp:nvSpPr>
      <dsp:spPr>
        <a:xfrm>
          <a:off x="4512591" y="1202624"/>
          <a:ext cx="1977764" cy="36573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Target information but avoid conflicting information</a:t>
          </a:r>
        </a:p>
      </dsp:txBody>
      <dsp:txXfrm>
        <a:off x="4512591" y="1202624"/>
        <a:ext cx="1977764" cy="3657369"/>
      </dsp:txXfrm>
    </dsp:sp>
    <dsp:sp modelId="{4CA4A379-66C7-4BD2-BD0A-33F2A0AB5E45}">
      <dsp:nvSpPr>
        <dsp:cNvPr id="0" name=""/>
        <dsp:cNvSpPr/>
      </dsp:nvSpPr>
      <dsp:spPr>
        <a:xfrm>
          <a:off x="6767242" y="436129"/>
          <a:ext cx="1977764" cy="76649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Repeated often</a:t>
          </a:r>
        </a:p>
      </dsp:txBody>
      <dsp:txXfrm>
        <a:off x="6767242" y="436129"/>
        <a:ext cx="1977764" cy="766495"/>
      </dsp:txXfrm>
    </dsp:sp>
    <dsp:sp modelId="{2D6799D0-9ECB-4A7C-9B2E-98DDAADCCEF7}">
      <dsp:nvSpPr>
        <dsp:cNvPr id="0" name=""/>
        <dsp:cNvSpPr/>
      </dsp:nvSpPr>
      <dsp:spPr>
        <a:xfrm>
          <a:off x="6767242" y="1202624"/>
          <a:ext cx="1977764" cy="36573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By different people, to different audiences</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Via different venues or media</a:t>
          </a:r>
        </a:p>
      </dsp:txBody>
      <dsp:txXfrm>
        <a:off x="6767242" y="1202624"/>
        <a:ext cx="1977764" cy="3657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C817A-4B84-4C46-8850-5FB185D3C7B3}">
      <dsp:nvSpPr>
        <dsp:cNvPr id="0" name=""/>
        <dsp:cNvSpPr/>
      </dsp:nvSpPr>
      <dsp:spPr>
        <a:xfrm>
          <a:off x="2801769" y="1315"/>
          <a:ext cx="4202653" cy="1043301"/>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Build trust and share information</a:t>
          </a:r>
        </a:p>
      </dsp:txBody>
      <dsp:txXfrm>
        <a:off x="2801769" y="131728"/>
        <a:ext cx="3811415" cy="782475"/>
      </dsp:txXfrm>
    </dsp:sp>
    <dsp:sp modelId="{87FDC93D-76B2-4B11-A19B-F5E7C7C576F8}">
      <dsp:nvSpPr>
        <dsp:cNvPr id="0" name=""/>
        <dsp:cNvSpPr/>
      </dsp:nvSpPr>
      <dsp:spPr>
        <a:xfrm>
          <a:off x="0" y="0"/>
          <a:ext cx="2801769" cy="10433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Advisory committees and task forces</a:t>
          </a:r>
        </a:p>
      </dsp:txBody>
      <dsp:txXfrm>
        <a:off x="50930" y="50930"/>
        <a:ext cx="2699909" cy="941441"/>
      </dsp:txXfrm>
    </dsp:sp>
    <dsp:sp modelId="{8BC88F10-07D5-49AB-B674-4ABCCCAB409F}">
      <dsp:nvSpPr>
        <dsp:cNvPr id="0" name=""/>
        <dsp:cNvSpPr/>
      </dsp:nvSpPr>
      <dsp:spPr>
        <a:xfrm>
          <a:off x="2801769" y="1148947"/>
          <a:ext cx="4202653" cy="1043301"/>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Build consensus and trust</a:t>
          </a:r>
        </a:p>
      </dsp:txBody>
      <dsp:txXfrm>
        <a:off x="2801769" y="1279360"/>
        <a:ext cx="3811415" cy="782475"/>
      </dsp:txXfrm>
    </dsp:sp>
    <dsp:sp modelId="{FA4CEF59-73CC-48D0-8DBF-3CF7207C0B95}">
      <dsp:nvSpPr>
        <dsp:cNvPr id="0" name=""/>
        <dsp:cNvSpPr/>
      </dsp:nvSpPr>
      <dsp:spPr>
        <a:xfrm>
          <a:off x="0" y="1148947"/>
          <a:ext cx="2801769" cy="10433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Public and informal meetings</a:t>
          </a:r>
        </a:p>
      </dsp:txBody>
      <dsp:txXfrm>
        <a:off x="50930" y="1199877"/>
        <a:ext cx="2699909" cy="941441"/>
      </dsp:txXfrm>
    </dsp:sp>
    <dsp:sp modelId="{6E136602-EAEC-4205-81C8-4DE98242E696}">
      <dsp:nvSpPr>
        <dsp:cNvPr id="0" name=""/>
        <dsp:cNvSpPr/>
      </dsp:nvSpPr>
      <dsp:spPr>
        <a:xfrm>
          <a:off x="2801769" y="2296579"/>
          <a:ext cx="4202653" cy="1043301"/>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Moderate emotions</a:t>
          </a:r>
        </a:p>
      </dsp:txBody>
      <dsp:txXfrm>
        <a:off x="2801769" y="2426992"/>
        <a:ext cx="3811415" cy="782475"/>
      </dsp:txXfrm>
    </dsp:sp>
    <dsp:sp modelId="{0FBDA767-0961-45E7-8AC7-AC3A84D8720D}">
      <dsp:nvSpPr>
        <dsp:cNvPr id="0" name=""/>
        <dsp:cNvSpPr/>
      </dsp:nvSpPr>
      <dsp:spPr>
        <a:xfrm>
          <a:off x="0" y="2296579"/>
          <a:ext cx="2801769" cy="10433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Open Houses</a:t>
          </a:r>
        </a:p>
      </dsp:txBody>
      <dsp:txXfrm>
        <a:off x="50930" y="2347509"/>
        <a:ext cx="2699909" cy="941441"/>
      </dsp:txXfrm>
    </dsp:sp>
    <dsp:sp modelId="{9150E459-B180-4A3E-ACF9-58D5396A2963}">
      <dsp:nvSpPr>
        <dsp:cNvPr id="0" name=""/>
        <dsp:cNvSpPr/>
      </dsp:nvSpPr>
      <dsp:spPr>
        <a:xfrm>
          <a:off x="2801769" y="3444211"/>
          <a:ext cx="4202653" cy="1043301"/>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Share technical details</a:t>
          </a:r>
        </a:p>
      </dsp:txBody>
      <dsp:txXfrm>
        <a:off x="2801769" y="3574624"/>
        <a:ext cx="3811415" cy="782475"/>
      </dsp:txXfrm>
    </dsp:sp>
    <dsp:sp modelId="{004C91FE-9F8C-4DB6-88BC-4F6C9BB5F2A2}">
      <dsp:nvSpPr>
        <dsp:cNvPr id="0" name=""/>
        <dsp:cNvSpPr/>
      </dsp:nvSpPr>
      <dsp:spPr>
        <a:xfrm>
          <a:off x="0" y="3444211"/>
          <a:ext cx="2801769" cy="10433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Workshops</a:t>
          </a:r>
        </a:p>
      </dsp:txBody>
      <dsp:txXfrm>
        <a:off x="50930" y="3495141"/>
        <a:ext cx="2699909" cy="9414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A843-1CAA-4881-88CF-589B60CD011A}">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Assess</a:t>
          </a:r>
        </a:p>
      </dsp:txBody>
      <dsp:txXfrm rot="-5400000">
        <a:off x="1" y="512108"/>
        <a:ext cx="1024202" cy="438943"/>
      </dsp:txXfrm>
    </dsp:sp>
    <dsp:sp modelId="{6CE1243F-C174-45E8-93F2-46146F346FF3}">
      <dsp:nvSpPr>
        <dsp:cNvPr id="0" name=""/>
        <dsp:cNvSpPr/>
      </dsp:nvSpPr>
      <dsp:spPr>
        <a:xfrm rot="5400000">
          <a:off x="4100578" y="-3076368"/>
          <a:ext cx="951044" cy="710379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Plan and budget</a:t>
          </a:r>
        </a:p>
        <a:p>
          <a:pPr marL="171450" lvl="1" indent="-171450" algn="l" defTabSz="800100">
            <a:lnSpc>
              <a:spcPct val="90000"/>
            </a:lnSpc>
            <a:spcBef>
              <a:spcPct val="0"/>
            </a:spcBef>
            <a:spcAft>
              <a:spcPct val="15000"/>
            </a:spcAft>
            <a:buChar char="•"/>
          </a:pPr>
          <a:r>
            <a:rPr lang="en-US" sz="1800" kern="1200" dirty="0"/>
            <a:t>Identify interested parties and key issues</a:t>
          </a:r>
        </a:p>
        <a:p>
          <a:pPr marL="171450" lvl="1" indent="-171450" algn="l" defTabSz="800100">
            <a:lnSpc>
              <a:spcPct val="90000"/>
            </a:lnSpc>
            <a:spcBef>
              <a:spcPct val="0"/>
            </a:spcBef>
            <a:spcAft>
              <a:spcPct val="15000"/>
            </a:spcAft>
            <a:buChar char="•"/>
          </a:pPr>
          <a:r>
            <a:rPr lang="en-US" sz="1800" kern="1200" dirty="0"/>
            <a:t>Provide technical/financial assistance</a:t>
          </a:r>
        </a:p>
      </dsp:txBody>
      <dsp:txXfrm rot="-5400000">
        <a:off x="1024202" y="46434"/>
        <a:ext cx="7057371" cy="858192"/>
      </dsp:txXfrm>
    </dsp:sp>
    <dsp:sp modelId="{05ECFE7C-55A7-47F9-B2B9-995DA1BD9391}">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Design</a:t>
          </a:r>
        </a:p>
      </dsp:txBody>
      <dsp:txXfrm rot="-5400000">
        <a:off x="1" y="1830610"/>
        <a:ext cx="1024202" cy="438943"/>
      </dsp:txXfrm>
    </dsp:sp>
    <dsp:sp modelId="{170D22F7-F131-4829-B803-49661255FA63}">
      <dsp:nvSpPr>
        <dsp:cNvPr id="0" name=""/>
        <dsp:cNvSpPr/>
      </dsp:nvSpPr>
      <dsp:spPr>
        <a:xfrm rot="5400000">
          <a:off x="4100578" y="-1757866"/>
          <a:ext cx="951044" cy="710379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Meeting design, desired outputs, logistics and materials</a:t>
          </a:r>
        </a:p>
        <a:p>
          <a:pPr marL="171450" lvl="1" indent="-171450" algn="l" defTabSz="800100">
            <a:lnSpc>
              <a:spcPct val="90000"/>
            </a:lnSpc>
            <a:spcBef>
              <a:spcPct val="0"/>
            </a:spcBef>
            <a:spcAft>
              <a:spcPct val="15000"/>
            </a:spcAft>
            <a:buChar char="•"/>
          </a:pPr>
          <a:r>
            <a:rPr lang="en-US" sz="1800" kern="1200" dirty="0"/>
            <a:t>Ground rules</a:t>
          </a:r>
        </a:p>
      </dsp:txBody>
      <dsp:txXfrm rot="-5400000">
        <a:off x="1024202" y="1364936"/>
        <a:ext cx="7057371" cy="858192"/>
      </dsp:txXfrm>
    </dsp:sp>
    <dsp:sp modelId="{A6D5B1BF-18A3-433E-96CC-EF47B182BB4D}">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Engage</a:t>
          </a:r>
        </a:p>
      </dsp:txBody>
      <dsp:txXfrm rot="-5400000">
        <a:off x="1" y="3149112"/>
        <a:ext cx="1024202" cy="438943"/>
      </dsp:txXfrm>
    </dsp:sp>
    <dsp:sp modelId="{264B8686-7DA0-48C8-9264-DFBAFA0EDB8F}">
      <dsp:nvSpPr>
        <dsp:cNvPr id="0" name=""/>
        <dsp:cNvSpPr/>
      </dsp:nvSpPr>
      <dsp:spPr>
        <a:xfrm rot="5400000">
          <a:off x="4100578" y="-439365"/>
          <a:ext cx="951044" cy="710379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Build trust through experienced, reliable, and authentic messengers</a:t>
          </a:r>
        </a:p>
        <a:p>
          <a:pPr marL="171450" lvl="1" indent="-171450" algn="l" defTabSz="800100">
            <a:lnSpc>
              <a:spcPct val="90000"/>
            </a:lnSpc>
            <a:spcBef>
              <a:spcPct val="0"/>
            </a:spcBef>
            <a:spcAft>
              <a:spcPct val="15000"/>
            </a:spcAft>
            <a:buChar char="•"/>
          </a:pPr>
          <a:r>
            <a:rPr lang="en-US" sz="1800" kern="1200" dirty="0"/>
            <a:t>Conduct public consultation</a:t>
          </a:r>
        </a:p>
      </dsp:txBody>
      <dsp:txXfrm rot="-5400000">
        <a:off x="1024202" y="2683437"/>
        <a:ext cx="7057371" cy="858192"/>
      </dsp:txXfrm>
    </dsp:sp>
    <dsp:sp modelId="{E448F7CF-98E6-43BC-BA91-4B2F1CA244A2}">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Evaluate</a:t>
          </a:r>
        </a:p>
      </dsp:txBody>
      <dsp:txXfrm rot="-5400000">
        <a:off x="1" y="4467614"/>
        <a:ext cx="1024202" cy="438943"/>
      </dsp:txXfrm>
    </dsp:sp>
    <dsp:sp modelId="{8E939327-52DC-4A76-A400-D16E6DE5EF6F}">
      <dsp:nvSpPr>
        <dsp:cNvPr id="0" name=""/>
        <dsp:cNvSpPr/>
      </dsp:nvSpPr>
      <dsp:spPr>
        <a:xfrm rot="5400000">
          <a:off x="4100578" y="879136"/>
          <a:ext cx="951044" cy="710379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Review, use input, and provide feedback</a:t>
          </a:r>
        </a:p>
        <a:p>
          <a:pPr marL="171450" lvl="1" indent="-171450" algn="l" defTabSz="800100">
            <a:lnSpc>
              <a:spcPct val="90000"/>
            </a:lnSpc>
            <a:spcBef>
              <a:spcPct val="0"/>
            </a:spcBef>
            <a:spcAft>
              <a:spcPct val="15000"/>
            </a:spcAft>
            <a:buChar char="•"/>
          </a:pPr>
          <a:r>
            <a:rPr lang="en-US" sz="1800" kern="1200" dirty="0"/>
            <a:t>Evaluate public involvement activities</a:t>
          </a:r>
        </a:p>
      </dsp:txBody>
      <dsp:txXfrm rot="-5400000">
        <a:off x="1024202" y="4001938"/>
        <a:ext cx="7057371" cy="8581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a:t>
            </a:fld>
            <a:endParaRPr lang="en-US" dirty="0"/>
          </a:p>
        </p:txBody>
      </p:sp>
    </p:spTree>
    <p:extLst>
      <p:ext uri="{BB962C8B-B14F-4D97-AF65-F5344CB8AC3E}">
        <p14:creationId xmlns:p14="http://schemas.microsoft.com/office/powerpoint/2010/main" val="300097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14</a:t>
            </a:fld>
            <a:endParaRPr lang="en-US"/>
          </a:p>
        </p:txBody>
      </p:sp>
    </p:spTree>
    <p:extLst>
      <p:ext uri="{BB962C8B-B14F-4D97-AF65-F5344CB8AC3E}">
        <p14:creationId xmlns:p14="http://schemas.microsoft.com/office/powerpoint/2010/main" val="2387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bad title for these images. </a:t>
            </a:r>
          </a:p>
          <a:p>
            <a:r>
              <a:rPr lang="en-US" dirty="0"/>
              <a:t>The images show annual 24-hour PM2.5 concentrations (ranging from 20-50 ug/m3) across Addis Ababa, as determined based on satellite estimates from van </a:t>
            </a:r>
            <a:r>
              <a:rPr lang="en-US" dirty="0" err="1"/>
              <a:t>Donkelaar</a:t>
            </a:r>
            <a:r>
              <a:rPr lang="en-US" dirty="0"/>
              <a:t> 2016. The figures show the change over time between 2011 and 2015. </a:t>
            </a:r>
          </a:p>
          <a:p>
            <a:r>
              <a:rPr lang="en-US" dirty="0"/>
              <a:t>What is a better title that could be used, other than what is included in Exhibit 11?</a:t>
            </a:r>
          </a:p>
        </p:txBody>
      </p:sp>
      <p:sp>
        <p:nvSpPr>
          <p:cNvPr id="4" name="Slide Number Placeholder 3"/>
          <p:cNvSpPr>
            <a:spLocks noGrp="1"/>
          </p:cNvSpPr>
          <p:nvPr>
            <p:ph type="sldNum" sz="quarter" idx="5"/>
          </p:nvPr>
        </p:nvSpPr>
        <p:spPr/>
        <p:txBody>
          <a:bodyPr/>
          <a:lstStyle/>
          <a:p>
            <a:fld id="{9C900A82-9926-4DBA-8BA5-A22EEB8ACF8E}" type="slidenum">
              <a:rPr lang="en-US" smtClean="0"/>
              <a:t>16</a:t>
            </a:fld>
            <a:endParaRPr lang="en-US" dirty="0"/>
          </a:p>
        </p:txBody>
      </p:sp>
    </p:spTree>
    <p:extLst>
      <p:ext uri="{BB962C8B-B14F-4D97-AF65-F5344CB8AC3E}">
        <p14:creationId xmlns:p14="http://schemas.microsoft.com/office/powerpoint/2010/main" val="371500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audience may be everyone or be composed of subgroups</a:t>
            </a:r>
          </a:p>
          <a:p>
            <a:r>
              <a:rPr lang="en-US" sz="2000" dirty="0"/>
              <a:t>Questions to ask in identifying audiences</a:t>
            </a:r>
          </a:p>
        </p:txBody>
      </p:sp>
      <p:sp>
        <p:nvSpPr>
          <p:cNvPr id="4" name="Slide Number Placeholder 3"/>
          <p:cNvSpPr>
            <a:spLocks noGrp="1"/>
          </p:cNvSpPr>
          <p:nvPr>
            <p:ph type="sldNum" sz="quarter" idx="5"/>
          </p:nvPr>
        </p:nvSpPr>
        <p:spPr/>
        <p:txBody>
          <a:bodyPr/>
          <a:lstStyle/>
          <a:p>
            <a:fld id="{73F926EE-9791-4C30-B92D-E8E41466048B}" type="slidenum">
              <a:rPr lang="en-US" smtClean="0"/>
              <a:t>18</a:t>
            </a:fld>
            <a:endParaRPr lang="en-US"/>
          </a:p>
        </p:txBody>
      </p:sp>
    </p:spTree>
    <p:extLst>
      <p:ext uri="{BB962C8B-B14F-4D97-AF65-F5344CB8AC3E}">
        <p14:creationId xmlns:p14="http://schemas.microsoft.com/office/powerpoint/2010/main" val="47467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19</a:t>
            </a:fld>
            <a:endParaRPr lang="en-US"/>
          </a:p>
        </p:txBody>
      </p:sp>
    </p:spTree>
    <p:extLst>
      <p:ext uri="{BB962C8B-B14F-4D97-AF65-F5344CB8AC3E}">
        <p14:creationId xmlns:p14="http://schemas.microsoft.com/office/powerpoint/2010/main" val="442862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program is and what it is not</a:t>
            </a:r>
          </a:p>
          <a:p>
            <a:r>
              <a:rPr lang="en-US" dirty="0"/>
              <a:t>Why the program is necessary</a:t>
            </a:r>
          </a:p>
          <a:p>
            <a:r>
              <a:rPr lang="en-US" dirty="0"/>
              <a:t>How it will affect the public</a:t>
            </a:r>
          </a:p>
          <a:p>
            <a:r>
              <a:rPr lang="en-US" dirty="0"/>
              <a:t>What will happen in the short term and long term</a:t>
            </a:r>
          </a:p>
          <a:p>
            <a:r>
              <a:rPr lang="en-US" dirty="0"/>
              <a:t>How the program will bring changes to current status quo</a:t>
            </a:r>
          </a:p>
          <a:p>
            <a:r>
              <a:rPr lang="en-US" dirty="0"/>
              <a:t>What the government’s responsibility will be in the new program</a:t>
            </a:r>
          </a:p>
          <a:p>
            <a:r>
              <a:rPr lang="en-US" dirty="0"/>
              <a:t>What the timeline of the project will be and when changes will take effect</a:t>
            </a:r>
          </a:p>
          <a:p>
            <a:r>
              <a:rPr lang="en-US" dirty="0"/>
              <a:t>What will happen if outlined goals are not achieved</a:t>
            </a:r>
          </a:p>
          <a:p>
            <a:r>
              <a:rPr lang="en-US" dirty="0"/>
              <a:t>How the public will know if the program has been successful</a:t>
            </a:r>
          </a:p>
          <a:p>
            <a:r>
              <a:rPr lang="en-US" dirty="0"/>
              <a:t>What actions the public is being asked to take</a:t>
            </a:r>
          </a:p>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20</a:t>
            </a:fld>
            <a:endParaRPr lang="en-US"/>
          </a:p>
        </p:txBody>
      </p:sp>
    </p:spTree>
    <p:extLst>
      <p:ext uri="{BB962C8B-B14F-4D97-AF65-F5344CB8AC3E}">
        <p14:creationId xmlns:p14="http://schemas.microsoft.com/office/powerpoint/2010/main" val="212304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22</a:t>
            </a:fld>
            <a:endParaRPr lang="en-US"/>
          </a:p>
        </p:txBody>
      </p:sp>
    </p:spTree>
    <p:extLst>
      <p:ext uri="{BB962C8B-B14F-4D97-AF65-F5344CB8AC3E}">
        <p14:creationId xmlns:p14="http://schemas.microsoft.com/office/powerpoint/2010/main" val="386052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depicts a shift needed in science communication. The standard deficit model of communication is a one-way flow between experts telling information, and members of society receiving information, which assumes that the public simply needs more information to be convinced of a certain idea or concept.</a:t>
            </a:r>
          </a:p>
          <a:p>
            <a:endParaRPr lang="en-US" dirty="0"/>
          </a:p>
          <a:p>
            <a:r>
              <a:rPr lang="en-US" dirty="0"/>
              <a:t>A dialogue model is based on an interchange with the public and different stakeholders on benefits, drawbacks, and costs, using public engagement as a basis. It acknowledges differences in values, perspectives, and knowledge, and that more communication between different groups is needed to come to a consensus, rather than a one-way flow of information from “experts”.</a:t>
            </a:r>
          </a:p>
        </p:txBody>
      </p:sp>
      <p:sp>
        <p:nvSpPr>
          <p:cNvPr id="4" name="Slide Number Placeholder 3"/>
          <p:cNvSpPr>
            <a:spLocks noGrp="1"/>
          </p:cNvSpPr>
          <p:nvPr>
            <p:ph type="sldNum" sz="quarter" idx="5"/>
          </p:nvPr>
        </p:nvSpPr>
        <p:spPr/>
        <p:txBody>
          <a:bodyPr/>
          <a:lstStyle/>
          <a:p>
            <a:fld id="{9C900A82-9926-4DBA-8BA5-A22EEB8ACF8E}" type="slidenum">
              <a:rPr lang="en-US" smtClean="0"/>
              <a:t>24</a:t>
            </a:fld>
            <a:endParaRPr lang="en-US" dirty="0"/>
          </a:p>
        </p:txBody>
      </p:sp>
    </p:spTree>
    <p:extLst>
      <p:ext uri="{BB962C8B-B14F-4D97-AF65-F5344CB8AC3E}">
        <p14:creationId xmlns:p14="http://schemas.microsoft.com/office/powerpoint/2010/main" val="202299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should have a say in decisions that affect their lives</a:t>
            </a:r>
          </a:p>
          <a:p>
            <a:r>
              <a:rPr lang="en-US" dirty="0"/>
              <a:t>Includes the promise that the public’s contribution will influence decisions</a:t>
            </a:r>
          </a:p>
          <a:p>
            <a:r>
              <a:rPr lang="en-US" dirty="0"/>
              <a:t>Communicate the interests of the participants and meet their process needs</a:t>
            </a:r>
          </a:p>
          <a:p>
            <a:r>
              <a:rPr lang="en-US" dirty="0"/>
              <a:t>Seek out and involve those potentially affected</a:t>
            </a:r>
          </a:p>
          <a:p>
            <a:r>
              <a:rPr lang="en-US" dirty="0"/>
              <a:t>Participants help define how they participate</a:t>
            </a:r>
          </a:p>
          <a:p>
            <a:r>
              <a:rPr lang="en-US" dirty="0"/>
              <a:t>Provide participants with the information needed to participate in a meaningful way</a:t>
            </a:r>
          </a:p>
          <a:p>
            <a:r>
              <a:rPr lang="en-US" dirty="0"/>
              <a:t>Communicate to participants how their input affected the decision</a:t>
            </a:r>
          </a:p>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26</a:t>
            </a:fld>
            <a:endParaRPr lang="en-US"/>
          </a:p>
        </p:txBody>
      </p:sp>
    </p:spTree>
    <p:extLst>
      <p:ext uri="{BB962C8B-B14F-4D97-AF65-F5344CB8AC3E}">
        <p14:creationId xmlns:p14="http://schemas.microsoft.com/office/powerpoint/2010/main" val="338822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27</a:t>
            </a:fld>
            <a:endParaRPr lang="en-US"/>
          </a:p>
        </p:txBody>
      </p:sp>
    </p:spTree>
    <p:extLst>
      <p:ext uri="{BB962C8B-B14F-4D97-AF65-F5344CB8AC3E}">
        <p14:creationId xmlns:p14="http://schemas.microsoft.com/office/powerpoint/2010/main" val="3168768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29</a:t>
            </a:fld>
            <a:endParaRPr lang="en-US"/>
          </a:p>
        </p:txBody>
      </p:sp>
    </p:spTree>
    <p:extLst>
      <p:ext uri="{BB962C8B-B14F-4D97-AF65-F5344CB8AC3E}">
        <p14:creationId xmlns:p14="http://schemas.microsoft.com/office/powerpoint/2010/main" val="378876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communication with the public to convey technical information, goals, and future plans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7AF32-7756-4E36-8160-7EBD005899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55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 projects will only require basic materials</a:t>
            </a:r>
          </a:p>
          <a:p>
            <a:pPr marL="171450" indent="-171450">
              <a:buFontTx/>
              <a:buChar char="-"/>
            </a:pPr>
            <a:r>
              <a:rPr lang="en-US" dirty="0"/>
              <a:t>Depending on the project, additional materials may be needed </a:t>
            </a:r>
          </a:p>
        </p:txBody>
      </p:sp>
      <p:sp>
        <p:nvSpPr>
          <p:cNvPr id="4" name="Slide Number Placeholder 3"/>
          <p:cNvSpPr>
            <a:spLocks noGrp="1"/>
          </p:cNvSpPr>
          <p:nvPr>
            <p:ph type="sldNum" sz="quarter" idx="5"/>
          </p:nvPr>
        </p:nvSpPr>
        <p:spPr/>
        <p:txBody>
          <a:bodyPr/>
          <a:lstStyle/>
          <a:p>
            <a:fld id="{9C900A82-9926-4DBA-8BA5-A22EEB8ACF8E}" type="slidenum">
              <a:rPr lang="en-US" smtClean="0"/>
              <a:t>31</a:t>
            </a:fld>
            <a:endParaRPr lang="en-US" dirty="0"/>
          </a:p>
        </p:txBody>
      </p:sp>
    </p:spTree>
    <p:extLst>
      <p:ext uri="{BB962C8B-B14F-4D97-AF65-F5344CB8AC3E}">
        <p14:creationId xmlns:p14="http://schemas.microsoft.com/office/powerpoint/2010/main" val="79981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Action: What is being done? </a:t>
            </a:r>
          </a:p>
          <a:p>
            <a:pPr lvl="1"/>
            <a:r>
              <a:rPr lang="en-US" dirty="0"/>
              <a:t>Summary background information as needed</a:t>
            </a:r>
          </a:p>
          <a:p>
            <a:pPr lvl="1"/>
            <a:r>
              <a:rPr lang="en-US" dirty="0"/>
              <a:t>Potential questions and answers</a:t>
            </a:r>
          </a:p>
          <a:p>
            <a:r>
              <a:rPr lang="en-US" dirty="0"/>
              <a:t>Statement with key messages: 3-4 messages</a:t>
            </a:r>
          </a:p>
          <a:p>
            <a:r>
              <a:rPr lang="en-US" dirty="0"/>
              <a:t>Stakeholders – Who needs to know what is happening? </a:t>
            </a:r>
          </a:p>
          <a:p>
            <a:r>
              <a:rPr lang="en-US" dirty="0"/>
              <a:t>Schedule: What are the short-term and long-term deadlines? </a:t>
            </a:r>
          </a:p>
          <a:p>
            <a:pPr lvl="1"/>
            <a:r>
              <a:rPr lang="en-US" dirty="0"/>
              <a:t>What events are available or need to be planned to help get the message out? </a:t>
            </a:r>
          </a:p>
          <a:p>
            <a:r>
              <a:rPr lang="en-US" dirty="0"/>
              <a:t>Materials: What materials need to be developed? </a:t>
            </a:r>
          </a:p>
          <a:p>
            <a:pPr lvl="1"/>
            <a:r>
              <a:rPr lang="en-US" dirty="0"/>
              <a:t>Varies on the extent of the action</a:t>
            </a:r>
          </a:p>
          <a:p>
            <a:r>
              <a:rPr lang="en-US" dirty="0"/>
              <a:t>Roles: Who is responsible for which communications? </a:t>
            </a:r>
          </a:p>
          <a:p>
            <a:pPr lvl="1"/>
            <a:r>
              <a:rPr lang="en-US" dirty="0"/>
              <a:t>Key Contacts for content and communications</a:t>
            </a:r>
          </a:p>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32</a:t>
            </a:fld>
            <a:endParaRPr lang="en-US"/>
          </a:p>
        </p:txBody>
      </p:sp>
    </p:spTree>
    <p:extLst>
      <p:ext uri="{BB962C8B-B14F-4D97-AF65-F5344CB8AC3E}">
        <p14:creationId xmlns:p14="http://schemas.microsoft.com/office/powerpoint/2010/main" val="577925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 v</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33</a:t>
            </a:fld>
            <a:endParaRPr lang="en-US" dirty="0"/>
          </a:p>
        </p:txBody>
      </p:sp>
    </p:spTree>
    <p:extLst>
      <p:ext uri="{BB962C8B-B14F-4D97-AF65-F5344CB8AC3E}">
        <p14:creationId xmlns:p14="http://schemas.microsoft.com/office/powerpoint/2010/main" val="3297403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34</a:t>
            </a:fld>
            <a:endParaRPr lang="en-US" dirty="0"/>
          </a:p>
        </p:txBody>
      </p:sp>
    </p:spTree>
    <p:extLst>
      <p:ext uri="{BB962C8B-B14F-4D97-AF65-F5344CB8AC3E}">
        <p14:creationId xmlns:p14="http://schemas.microsoft.com/office/powerpoint/2010/main" val="446429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35</a:t>
            </a:fld>
            <a:endParaRPr lang="en-US"/>
          </a:p>
        </p:txBody>
      </p:sp>
    </p:spTree>
    <p:extLst>
      <p:ext uri="{BB962C8B-B14F-4D97-AF65-F5344CB8AC3E}">
        <p14:creationId xmlns:p14="http://schemas.microsoft.com/office/powerpoint/2010/main" val="286490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6</a:t>
            </a:fld>
            <a:endParaRPr lang="en-US"/>
          </a:p>
        </p:txBody>
      </p:sp>
    </p:spTree>
    <p:extLst>
      <p:ext uri="{BB962C8B-B14F-4D97-AF65-F5344CB8AC3E}">
        <p14:creationId xmlns:p14="http://schemas.microsoft.com/office/powerpoint/2010/main" val="171979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7</a:t>
            </a:fld>
            <a:endParaRPr lang="en-US"/>
          </a:p>
        </p:txBody>
      </p:sp>
    </p:spTree>
    <p:extLst>
      <p:ext uri="{BB962C8B-B14F-4D97-AF65-F5344CB8AC3E}">
        <p14:creationId xmlns:p14="http://schemas.microsoft.com/office/powerpoint/2010/main" val="1790026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planning starts with leveraging existing knowledge and considering set goals. When seeking to communicate plans, especially with technical information, it is important to consider the audience (to potentially pare down jargon and technical details), provide relevant context, and establish trust. </a:t>
            </a:r>
          </a:p>
          <a:p>
            <a:endParaRPr lang="en-US" dirty="0"/>
          </a:p>
          <a:p>
            <a:r>
              <a:rPr lang="en-US" dirty="0"/>
              <a:t>It is important to include public engagement throughout the process, soliciting feedback and incorporating it into plans (or acknowledging why certain input was not incorporated). </a:t>
            </a:r>
          </a:p>
        </p:txBody>
      </p:sp>
      <p:sp>
        <p:nvSpPr>
          <p:cNvPr id="4" name="Slide Number Placeholder 3"/>
          <p:cNvSpPr>
            <a:spLocks noGrp="1"/>
          </p:cNvSpPr>
          <p:nvPr>
            <p:ph type="sldNum" sz="quarter" idx="5"/>
          </p:nvPr>
        </p:nvSpPr>
        <p:spPr/>
        <p:txBody>
          <a:bodyPr/>
          <a:lstStyle/>
          <a:p>
            <a:fld id="{73F926EE-9791-4C30-B92D-E8E41466048B}" type="slidenum">
              <a:rPr lang="en-US" smtClean="0"/>
              <a:t>8</a:t>
            </a:fld>
            <a:endParaRPr lang="en-US"/>
          </a:p>
        </p:txBody>
      </p:sp>
    </p:spTree>
    <p:extLst>
      <p:ext uri="{BB962C8B-B14F-4D97-AF65-F5344CB8AC3E}">
        <p14:creationId xmlns:p14="http://schemas.microsoft.com/office/powerpoint/2010/main" val="335260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9</a:t>
            </a:fld>
            <a:endParaRPr lang="en-US"/>
          </a:p>
        </p:txBody>
      </p:sp>
    </p:spTree>
    <p:extLst>
      <p:ext uri="{BB962C8B-B14F-4D97-AF65-F5344CB8AC3E}">
        <p14:creationId xmlns:p14="http://schemas.microsoft.com/office/powerpoint/2010/main" val="30128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establish trust with the broader public when implementing new policies and measures. A few strategies here include seeking third-party validation, embodying key characteristics in your work, and upholding organizational credibility. </a:t>
            </a:r>
          </a:p>
        </p:txBody>
      </p:sp>
      <p:sp>
        <p:nvSpPr>
          <p:cNvPr id="4" name="Slide Number Placeholder 3"/>
          <p:cNvSpPr>
            <a:spLocks noGrp="1"/>
          </p:cNvSpPr>
          <p:nvPr>
            <p:ph type="sldNum" sz="quarter" idx="5"/>
          </p:nvPr>
        </p:nvSpPr>
        <p:spPr/>
        <p:txBody>
          <a:bodyPr/>
          <a:lstStyle/>
          <a:p>
            <a:fld id="{73F926EE-9791-4C30-B92D-E8E41466048B}" type="slidenum">
              <a:rPr lang="en-US" smtClean="0"/>
              <a:t>10</a:t>
            </a:fld>
            <a:endParaRPr lang="en-US"/>
          </a:p>
        </p:txBody>
      </p:sp>
    </p:spTree>
    <p:extLst>
      <p:ext uri="{BB962C8B-B14F-4D97-AF65-F5344CB8AC3E}">
        <p14:creationId xmlns:p14="http://schemas.microsoft.com/office/powerpoint/2010/main" val="388080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trusted sources of information used by your key audiences? </a:t>
            </a:r>
          </a:p>
          <a:p>
            <a:r>
              <a:rPr lang="en-US" dirty="0"/>
              <a:t>What media tools are available? </a:t>
            </a:r>
          </a:p>
          <a:p>
            <a:pPr lvl="1"/>
            <a:r>
              <a:rPr lang="en-US" dirty="0"/>
              <a:t>Traditional print and broadcast</a:t>
            </a:r>
          </a:p>
          <a:p>
            <a:pPr lvl="1"/>
            <a:r>
              <a:rPr lang="en-US" dirty="0"/>
              <a:t>Web based and social media</a:t>
            </a:r>
          </a:p>
          <a:p>
            <a:pPr lvl="1"/>
            <a:r>
              <a:rPr lang="en-US" dirty="0"/>
              <a:t>Mobile technology</a:t>
            </a:r>
          </a:p>
          <a:p>
            <a:r>
              <a:rPr lang="en-US" dirty="0"/>
              <a:t>Different media tools can be used for different audiences</a:t>
            </a:r>
          </a:p>
          <a:p>
            <a:endParaRPr lang="en-US" dirty="0"/>
          </a:p>
        </p:txBody>
      </p:sp>
      <p:sp>
        <p:nvSpPr>
          <p:cNvPr id="4" name="Slide Number Placeholder 3"/>
          <p:cNvSpPr>
            <a:spLocks noGrp="1"/>
          </p:cNvSpPr>
          <p:nvPr>
            <p:ph type="sldNum" sz="quarter" idx="5"/>
          </p:nvPr>
        </p:nvSpPr>
        <p:spPr/>
        <p:txBody>
          <a:bodyPr/>
          <a:lstStyle/>
          <a:p>
            <a:fld id="{73F926EE-9791-4C30-B92D-E8E41466048B}" type="slidenum">
              <a:rPr lang="en-US" smtClean="0"/>
              <a:t>12</a:t>
            </a:fld>
            <a:endParaRPr lang="en-US"/>
          </a:p>
        </p:txBody>
      </p:sp>
    </p:spTree>
    <p:extLst>
      <p:ext uri="{BB962C8B-B14F-4D97-AF65-F5344CB8AC3E}">
        <p14:creationId xmlns:p14="http://schemas.microsoft.com/office/powerpoint/2010/main" val="373316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13</a:t>
            </a:fld>
            <a:endParaRPr lang="en-US" dirty="0"/>
          </a:p>
        </p:txBody>
      </p:sp>
    </p:spTree>
    <p:extLst>
      <p:ext uri="{BB962C8B-B14F-4D97-AF65-F5344CB8AC3E}">
        <p14:creationId xmlns:p14="http://schemas.microsoft.com/office/powerpoint/2010/main" val="1138531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dirty="0"/>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dirty="0"/>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JiNOL_G7Qe4&amp;feature=youtu.be" TargetMode="External"/><Relationship Id="rId3" Type="http://schemas.openxmlformats.org/officeDocument/2006/relationships/hyperlink" Target="https://www.epa.gove/wildfire-smoke-course" TargetMode="External"/><Relationship Id="rId7" Type="http://schemas.openxmlformats.org/officeDocument/2006/relationships/hyperlink" Target="https://www.youtube.com/watch?v=pztai6z6fO0&amp;feature=youtu.be" TargetMode="External"/><Relationship Id="rId2" Type="http://schemas.openxmlformats.org/officeDocument/2006/relationships/hyperlink" Target="https://www.epa.gov/pmcourse" TargetMode="External"/><Relationship Id="rId1" Type="http://schemas.openxmlformats.org/officeDocument/2006/relationships/slideLayout" Target="../slideLayouts/slideLayout2.xml"/><Relationship Id="rId6" Type="http://schemas.openxmlformats.org/officeDocument/2006/relationships/hyperlink" Target="https://www.youtube.com/watch?v=whP6CDWJ-fM" TargetMode="External"/><Relationship Id="rId5" Type="http://schemas.openxmlformats.org/officeDocument/2006/relationships/hyperlink" Target="https://www.youtube.com/watch?v=5xlMhUylZiI" TargetMode="External"/><Relationship Id="rId4" Type="http://schemas.openxmlformats.org/officeDocument/2006/relationships/hyperlink" Target="http://AirNow.gov" TargetMode="External"/><Relationship Id="rId9" Type="http://schemas.openxmlformats.org/officeDocument/2006/relationships/hyperlink" Target="https://www.epa.gov/internation-cooperation/public-participation-guid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ccessinitiative.org/" TargetMode="External"/><Relationship Id="rId2" Type="http://schemas.openxmlformats.org/officeDocument/2006/relationships/hyperlink" Target="http://www.iap2.org/" TargetMode="External"/><Relationship Id="rId1" Type="http://schemas.openxmlformats.org/officeDocument/2006/relationships/slideLayout" Target="../slideLayouts/slideLayout2.xml"/><Relationship Id="rId6" Type="http://schemas.openxmlformats.org/officeDocument/2006/relationships/hyperlink" Target="http://aarhusclearinghouse.unece.org/" TargetMode="External"/><Relationship Id="rId5" Type="http://schemas.openxmlformats.org/officeDocument/2006/relationships/hyperlink" Target="https://irp-cdn.multiscreensite.com/2eb50196/files/uploaded/handbook.pdf" TargetMode="External"/><Relationship Id="rId4" Type="http://schemas.openxmlformats.org/officeDocument/2006/relationships/hyperlink" Target="https://www.unenvironment.org/civil-society-engagement/partnerships/principle-1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microsoft.com/office/2007/relationships/hdphoto" Target="../media/hdphoto7.wdp"/><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notesSlide" Target="../notesSlides/notesSlide5.xml"/><Relationship Id="rId16" Type="http://schemas.microsoft.com/office/2007/relationships/hdphoto" Target="../media/hdphoto6.wdp"/><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19" Type="http://schemas.openxmlformats.org/officeDocument/2006/relationships/hyperlink" Target="https://reefresilience.org/communication/communication-planning-process/" TargetMode="External"/><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9F47-9141-ACEF-506C-E54B457D6511}"/>
              </a:ext>
            </a:extLst>
          </p:cNvPr>
          <p:cNvSpPr>
            <a:spLocks noGrp="1"/>
          </p:cNvSpPr>
          <p:nvPr>
            <p:ph type="title"/>
          </p:nvPr>
        </p:nvSpPr>
        <p:spPr/>
        <p:txBody>
          <a:bodyPr/>
          <a:lstStyle/>
          <a:p>
            <a:r>
              <a:rPr lang="en-US" dirty="0"/>
              <a:t>Establishing Trust and Credibility</a:t>
            </a:r>
          </a:p>
        </p:txBody>
      </p:sp>
      <p:graphicFrame>
        <p:nvGraphicFramePr>
          <p:cNvPr id="4" name="Content Placeholder 3" descr="Establishing trust and credibility can come from third-party validation, demonstrating supporting characteristics, and organizational credibility. ">
            <a:extLst>
              <a:ext uri="{FF2B5EF4-FFF2-40B4-BE49-F238E27FC236}">
                <a16:creationId xmlns:a16="http://schemas.microsoft.com/office/drawing/2014/main" id="{8CC42DF6-52C7-869F-66A0-1EB7D067BA8B}"/>
              </a:ext>
            </a:extLst>
          </p:cNvPr>
          <p:cNvGraphicFramePr>
            <a:graphicFrameLocks noGrp="1"/>
          </p:cNvGraphicFramePr>
          <p:nvPr>
            <p:ph idx="1"/>
            <p:extLst>
              <p:ext uri="{D42A27DB-BD31-4B8C-83A1-F6EECF244321}">
                <p14:modId xmlns:p14="http://schemas.microsoft.com/office/powerpoint/2010/main" val="309912263"/>
              </p:ext>
            </p:extLst>
          </p:nvPr>
        </p:nvGraphicFramePr>
        <p:xfrm>
          <a:off x="1797844" y="17257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4FA3E65-F6B2-1C8E-CC99-E557080D8DE8}"/>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59196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8D41E9-7F35-1330-D8D5-DA605096DF08}"/>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Use of Media</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4619706" cy="5224724"/>
          </a:xfrm>
        </p:spPr>
        <p:txBody>
          <a:bodyPr anchor="ctr">
            <a:normAutofit/>
          </a:bodyPr>
          <a:lstStyle/>
          <a:p>
            <a:r>
              <a:rPr lang="en-US" sz="2000" dirty="0"/>
              <a:t>1. Communication Goals</a:t>
            </a:r>
          </a:p>
          <a:p>
            <a:r>
              <a:rPr lang="en-US" sz="3200" b="1" dirty="0"/>
              <a:t>2. Use of Media</a:t>
            </a:r>
          </a:p>
          <a:p>
            <a:r>
              <a:rPr lang="en-US" sz="2000" dirty="0"/>
              <a:t>3. Technical Results</a:t>
            </a:r>
          </a:p>
          <a:p>
            <a:r>
              <a:rPr lang="en-US" sz="2000" dirty="0"/>
              <a:t>4. Key Audiences</a:t>
            </a:r>
          </a:p>
          <a:p>
            <a:r>
              <a:rPr lang="en-US" sz="2000" dirty="0"/>
              <a:t>5. Public Involvement and Engagement</a:t>
            </a:r>
          </a:p>
          <a:p>
            <a:r>
              <a:rPr lang="en-US" sz="2000" dirty="0"/>
              <a:t>6. Roles and Responsibilities</a:t>
            </a:r>
          </a:p>
          <a:p>
            <a:r>
              <a:rPr lang="en-US" sz="2000" dirty="0"/>
              <a:t>7. Communication Materials</a:t>
            </a:r>
          </a:p>
          <a:p>
            <a:r>
              <a:rPr lang="en-US" sz="2000" dirty="0"/>
              <a:t>8. Evaluation</a:t>
            </a:r>
          </a:p>
          <a:p>
            <a:endParaRPr lang="en-US" dirty="0"/>
          </a:p>
        </p:txBody>
      </p:sp>
      <p:sp>
        <p:nvSpPr>
          <p:cNvPr id="2" name="Slide Number Placeholder 1">
            <a:extLst>
              <a:ext uri="{FF2B5EF4-FFF2-40B4-BE49-F238E27FC236}">
                <a16:creationId xmlns:a16="http://schemas.microsoft.com/office/drawing/2014/main" id="{D72467A6-753C-CD4B-D066-2B1266A245C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81063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29AB-D743-F34D-A5DC-741D06F23260}"/>
              </a:ext>
            </a:extLst>
          </p:cNvPr>
          <p:cNvSpPr>
            <a:spLocks noGrp="1"/>
          </p:cNvSpPr>
          <p:nvPr>
            <p:ph type="title"/>
          </p:nvPr>
        </p:nvSpPr>
        <p:spPr/>
        <p:txBody>
          <a:bodyPr/>
          <a:lstStyle/>
          <a:p>
            <a:r>
              <a:rPr lang="en-US" dirty="0"/>
              <a:t>Use of Media</a:t>
            </a:r>
          </a:p>
        </p:txBody>
      </p:sp>
      <p:graphicFrame>
        <p:nvGraphicFramePr>
          <p:cNvPr id="6" name="Diagram 5" descr="What are trusted sources of information used by your key audiences? What media tools are available? ">
            <a:extLst>
              <a:ext uri="{FF2B5EF4-FFF2-40B4-BE49-F238E27FC236}">
                <a16:creationId xmlns:a16="http://schemas.microsoft.com/office/drawing/2014/main" id="{7FCF0CFB-1597-6685-EEF1-3C53514A26E2}"/>
              </a:ext>
            </a:extLst>
          </p:cNvPr>
          <p:cNvGraphicFramePr/>
          <p:nvPr>
            <p:extLst>
              <p:ext uri="{D42A27DB-BD31-4B8C-83A1-F6EECF244321}">
                <p14:modId xmlns:p14="http://schemas.microsoft.com/office/powerpoint/2010/main" val="1300612838"/>
              </p:ext>
            </p:extLst>
          </p:nvPr>
        </p:nvGraphicFramePr>
        <p:xfrm>
          <a:off x="1582822" y="1524000"/>
          <a:ext cx="6165516" cy="4603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9C8D82B-738B-ADF2-85F8-088C47CB380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77218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40E54-8E2B-42E4-6BBD-F891631D2B5F}"/>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3: Technical Results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4619706" cy="5224724"/>
          </a:xfrm>
        </p:spPr>
        <p:txBody>
          <a:bodyPr anchor="ctr">
            <a:normAutofit/>
          </a:bodyPr>
          <a:lstStyle/>
          <a:p>
            <a:r>
              <a:rPr lang="en-US" sz="2000" dirty="0"/>
              <a:t>1. Communication Goals</a:t>
            </a:r>
          </a:p>
          <a:p>
            <a:r>
              <a:rPr lang="en-US" sz="2000" dirty="0"/>
              <a:t>2. Use of Media</a:t>
            </a:r>
          </a:p>
          <a:p>
            <a:r>
              <a:rPr lang="en-US" sz="3200" b="1" dirty="0"/>
              <a:t>3. Technical Results</a:t>
            </a:r>
          </a:p>
          <a:p>
            <a:r>
              <a:rPr lang="en-US" sz="2000" dirty="0"/>
              <a:t>4. Key Audiences</a:t>
            </a:r>
          </a:p>
          <a:p>
            <a:r>
              <a:rPr lang="en-US" sz="2000" dirty="0"/>
              <a:t>5. Public Involvement and Engagement</a:t>
            </a:r>
          </a:p>
          <a:p>
            <a:r>
              <a:rPr lang="en-US" sz="2000" dirty="0"/>
              <a:t>6. Roles and Responsibilities</a:t>
            </a:r>
          </a:p>
          <a:p>
            <a:r>
              <a:rPr lang="en-US" sz="2000" dirty="0"/>
              <a:t>7. Communication Materials</a:t>
            </a:r>
          </a:p>
          <a:p>
            <a:r>
              <a:rPr lang="en-US" sz="2000" dirty="0"/>
              <a:t>8. Evaluation</a:t>
            </a:r>
          </a:p>
          <a:p>
            <a:endParaRPr lang="en-US" dirty="0"/>
          </a:p>
        </p:txBody>
      </p:sp>
      <p:sp>
        <p:nvSpPr>
          <p:cNvPr id="2" name="Slide Number Placeholder 1">
            <a:extLst>
              <a:ext uri="{FF2B5EF4-FFF2-40B4-BE49-F238E27FC236}">
                <a16:creationId xmlns:a16="http://schemas.microsoft.com/office/drawing/2014/main" id="{DD9E89C8-9350-20B8-ED66-4FB20A4ED7D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71221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2657-A0BF-74C2-F4F5-39628833F65A}"/>
              </a:ext>
            </a:extLst>
          </p:cNvPr>
          <p:cNvSpPr>
            <a:spLocks noGrp="1"/>
          </p:cNvSpPr>
          <p:nvPr>
            <p:ph type="title"/>
          </p:nvPr>
        </p:nvSpPr>
        <p:spPr/>
        <p:txBody>
          <a:bodyPr/>
          <a:lstStyle/>
          <a:p>
            <a:r>
              <a:rPr lang="en-US" dirty="0"/>
              <a:t>Communicating Technical Results</a:t>
            </a:r>
          </a:p>
        </p:txBody>
      </p:sp>
      <p:graphicFrame>
        <p:nvGraphicFramePr>
          <p:cNvPr id="4" name="Content Placeholder 3" descr="Technical results should be factual, simple, short, relevant, and respectful. ">
            <a:extLst>
              <a:ext uri="{FF2B5EF4-FFF2-40B4-BE49-F238E27FC236}">
                <a16:creationId xmlns:a16="http://schemas.microsoft.com/office/drawing/2014/main" id="{898780EF-7060-0B5D-C549-EDDC96F747A1}"/>
              </a:ext>
            </a:extLst>
          </p:cNvPr>
          <p:cNvGraphicFramePr>
            <a:graphicFrameLocks noGrp="1"/>
          </p:cNvGraphicFramePr>
          <p:nvPr>
            <p:ph idx="1"/>
            <p:extLst>
              <p:ext uri="{D42A27DB-BD31-4B8C-83A1-F6EECF244321}">
                <p14:modId xmlns:p14="http://schemas.microsoft.com/office/powerpoint/2010/main" val="2582766968"/>
              </p:ext>
            </p:extLst>
          </p:nvPr>
        </p:nvGraphicFramePr>
        <p:xfrm>
          <a:off x="615518" y="1487608"/>
          <a:ext cx="10960964" cy="5069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E3A964F-6916-07CF-6999-A0DBB6975CB8}"/>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78075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C980-80A8-9EC4-7C51-FF09C0A45359}"/>
              </a:ext>
            </a:extLst>
          </p:cNvPr>
          <p:cNvSpPr>
            <a:spLocks noGrp="1"/>
          </p:cNvSpPr>
          <p:nvPr>
            <p:ph type="title"/>
          </p:nvPr>
        </p:nvSpPr>
        <p:spPr/>
        <p:txBody>
          <a:bodyPr/>
          <a:lstStyle/>
          <a:p>
            <a:r>
              <a:rPr lang="en-US" dirty="0"/>
              <a:t>Data Visualization</a:t>
            </a:r>
            <a:br>
              <a:rPr lang="en-US" dirty="0"/>
            </a:br>
            <a:endParaRPr lang="en-US" dirty="0"/>
          </a:p>
        </p:txBody>
      </p:sp>
      <p:sp>
        <p:nvSpPr>
          <p:cNvPr id="3" name="Content Placeholder 2">
            <a:extLst>
              <a:ext uri="{FF2B5EF4-FFF2-40B4-BE49-F238E27FC236}">
                <a16:creationId xmlns:a16="http://schemas.microsoft.com/office/drawing/2014/main" id="{1D672372-9C94-52B3-0A5B-09F35A58B4EF}"/>
              </a:ext>
            </a:extLst>
          </p:cNvPr>
          <p:cNvSpPr>
            <a:spLocks noGrp="1"/>
          </p:cNvSpPr>
          <p:nvPr>
            <p:ph idx="1"/>
          </p:nvPr>
        </p:nvSpPr>
        <p:spPr>
          <a:xfrm>
            <a:off x="677334" y="1995699"/>
            <a:ext cx="10460358" cy="3880773"/>
          </a:xfrm>
        </p:spPr>
        <p:txBody>
          <a:bodyPr>
            <a:normAutofit/>
          </a:bodyPr>
          <a:lstStyle/>
          <a:p>
            <a:r>
              <a:rPr lang="en-US" sz="2800" dirty="0"/>
              <a:t>Goal: Present accurate information so users may understand and use for decision making</a:t>
            </a:r>
          </a:p>
          <a:p>
            <a:r>
              <a:rPr lang="en-US" sz="2800" dirty="0"/>
              <a:t>Facilitate the communication of multi-dimensional risk information</a:t>
            </a:r>
          </a:p>
          <a:p>
            <a:r>
              <a:rPr lang="en-US" sz="2800" dirty="0"/>
              <a:t>Must be part of broader risk communication strategy</a:t>
            </a:r>
          </a:p>
          <a:p>
            <a:pPr lvl="1"/>
            <a:r>
              <a:rPr lang="en-US" sz="2400" dirty="0"/>
              <a:t>Consider uncertainty in information being represented</a:t>
            </a:r>
          </a:p>
        </p:txBody>
      </p:sp>
      <p:sp>
        <p:nvSpPr>
          <p:cNvPr id="4" name="Slide Number Placeholder 3">
            <a:extLst>
              <a:ext uri="{FF2B5EF4-FFF2-40B4-BE49-F238E27FC236}">
                <a16:creationId xmlns:a16="http://schemas.microsoft.com/office/drawing/2014/main" id="{2AAF3FE5-50DB-8D85-9489-61AEC453B375}"/>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67760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5BDC-2C66-C63A-77F8-578E970DCDD1}"/>
              </a:ext>
            </a:extLst>
          </p:cNvPr>
          <p:cNvSpPr>
            <a:spLocks noGrp="1"/>
          </p:cNvSpPr>
          <p:nvPr>
            <p:ph type="title"/>
          </p:nvPr>
        </p:nvSpPr>
        <p:spPr/>
        <p:txBody>
          <a:bodyPr/>
          <a:lstStyle/>
          <a:p>
            <a:r>
              <a:rPr lang="en-US" dirty="0"/>
              <a:t>Example: Explaining Complex Concepts</a:t>
            </a:r>
          </a:p>
        </p:txBody>
      </p:sp>
      <p:pic>
        <p:nvPicPr>
          <p:cNvPr id="3074" name="Picture 2" descr="Annual 24-hour PM2.5 concentrations across Addis Ababa in 2011 and 2015. ">
            <a:extLst>
              <a:ext uri="{FF2B5EF4-FFF2-40B4-BE49-F238E27FC236}">
                <a16:creationId xmlns:a16="http://schemas.microsoft.com/office/drawing/2014/main" id="{10B76923-4F03-1AAE-A895-B928EFAFC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68" y="1601952"/>
            <a:ext cx="9701068" cy="451975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EC305CF-2F74-7D9F-E683-8A4C7B07360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4" name="TextBox 3">
            <a:extLst>
              <a:ext uri="{FF2B5EF4-FFF2-40B4-BE49-F238E27FC236}">
                <a16:creationId xmlns:a16="http://schemas.microsoft.com/office/drawing/2014/main" id="{1DF49758-8FA6-CE40-459E-AD31E0C99F73}"/>
              </a:ext>
            </a:extLst>
          </p:cNvPr>
          <p:cNvSpPr txBox="1"/>
          <p:nvPr/>
        </p:nvSpPr>
        <p:spPr>
          <a:xfrm>
            <a:off x="9398933" y="6579532"/>
            <a:ext cx="28743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Van </a:t>
            </a:r>
            <a:r>
              <a:rPr lang="en-US" sz="1200" dirty="0" err="1"/>
              <a:t>Donkelaar</a:t>
            </a:r>
            <a:r>
              <a:rPr lang="en-US" sz="1200" dirty="0"/>
              <a:t>, 2016</a:t>
            </a:r>
          </a:p>
        </p:txBody>
      </p:sp>
    </p:spTree>
    <p:extLst>
      <p:ext uri="{BB962C8B-B14F-4D97-AF65-F5344CB8AC3E}">
        <p14:creationId xmlns:p14="http://schemas.microsoft.com/office/powerpoint/2010/main" val="326561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1FDE20-3BDF-0DE5-CDAD-BDF582AA8CC3}"/>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4: Key Audiences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4619706" cy="5224724"/>
          </a:xfrm>
        </p:spPr>
        <p:txBody>
          <a:bodyPr anchor="ctr">
            <a:normAutofit/>
          </a:bodyPr>
          <a:lstStyle/>
          <a:p>
            <a:r>
              <a:rPr lang="en-US" sz="2000" dirty="0"/>
              <a:t>1. Communication Goals</a:t>
            </a:r>
          </a:p>
          <a:p>
            <a:r>
              <a:rPr lang="en-US" sz="2000" dirty="0"/>
              <a:t>2. Use of Media</a:t>
            </a:r>
          </a:p>
          <a:p>
            <a:r>
              <a:rPr lang="en-US" sz="2000" dirty="0"/>
              <a:t>3. Technical Results</a:t>
            </a:r>
          </a:p>
          <a:p>
            <a:r>
              <a:rPr lang="en-US" sz="3200" b="1" dirty="0"/>
              <a:t>4. Key Audiences</a:t>
            </a:r>
          </a:p>
          <a:p>
            <a:r>
              <a:rPr lang="en-US" sz="2000" dirty="0"/>
              <a:t>5. Public Involvement and Engagement</a:t>
            </a:r>
          </a:p>
          <a:p>
            <a:r>
              <a:rPr lang="en-US" sz="2000" dirty="0"/>
              <a:t>6. Roles and Responsibilities</a:t>
            </a:r>
          </a:p>
          <a:p>
            <a:r>
              <a:rPr lang="en-US" sz="2000" dirty="0"/>
              <a:t>7. Communication Materials</a:t>
            </a:r>
          </a:p>
          <a:p>
            <a:r>
              <a:rPr lang="en-US" sz="2000" dirty="0"/>
              <a:t>8. Evaluation</a:t>
            </a:r>
          </a:p>
          <a:p>
            <a:endParaRPr lang="en-US" dirty="0"/>
          </a:p>
        </p:txBody>
      </p:sp>
      <p:sp>
        <p:nvSpPr>
          <p:cNvPr id="2" name="Slide Number Placeholder 1">
            <a:extLst>
              <a:ext uri="{FF2B5EF4-FFF2-40B4-BE49-F238E27FC236}">
                <a16:creationId xmlns:a16="http://schemas.microsoft.com/office/drawing/2014/main" id="{EC7DE165-7C00-6996-5C79-5152F51D7B78}"/>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15470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variety of questions to consider when identifying your audiences, such as who will benefit from knowing this information, who may bear costs, and who could stop the project from being successful. ">
            <a:extLst>
              <a:ext uri="{FF2B5EF4-FFF2-40B4-BE49-F238E27FC236}">
                <a16:creationId xmlns:a16="http://schemas.microsoft.com/office/drawing/2014/main" id="{4E2EB315-23D5-64ED-C187-F29D8D6EBE74}"/>
              </a:ext>
            </a:extLst>
          </p:cNvPr>
          <p:cNvGraphicFramePr>
            <a:graphicFrameLocks noGrp="1"/>
          </p:cNvGraphicFramePr>
          <p:nvPr>
            <p:ph idx="1"/>
            <p:extLst>
              <p:ext uri="{D42A27DB-BD31-4B8C-83A1-F6EECF244321}">
                <p14:modId xmlns:p14="http://schemas.microsoft.com/office/powerpoint/2010/main" val="47168597"/>
              </p:ext>
            </p:extLst>
          </p:nvPr>
        </p:nvGraphicFramePr>
        <p:xfrm>
          <a:off x="1749812" y="914400"/>
          <a:ext cx="8257590" cy="514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DEC2AF4B-9FE3-58C0-DA97-BDDE1B7BCD35}"/>
              </a:ext>
            </a:extLst>
          </p:cNvPr>
          <p:cNvSpPr>
            <a:spLocks noGrp="1"/>
          </p:cNvSpPr>
          <p:nvPr>
            <p:ph type="title"/>
          </p:nvPr>
        </p:nvSpPr>
        <p:spPr>
          <a:xfrm>
            <a:off x="259312" y="2600498"/>
            <a:ext cx="2210245" cy="1320800"/>
          </a:xfrm>
        </p:spPr>
        <p:txBody>
          <a:bodyPr>
            <a:normAutofit fontScale="90000"/>
          </a:bodyPr>
          <a:lstStyle/>
          <a:p>
            <a:pPr algn="ctr"/>
            <a:r>
              <a:rPr lang="en-US" dirty="0"/>
              <a:t>Identify Your Audiences</a:t>
            </a:r>
          </a:p>
        </p:txBody>
      </p:sp>
      <p:sp>
        <p:nvSpPr>
          <p:cNvPr id="2" name="Slide Number Placeholder 1">
            <a:extLst>
              <a:ext uri="{FF2B5EF4-FFF2-40B4-BE49-F238E27FC236}">
                <a16:creationId xmlns:a16="http://schemas.microsoft.com/office/drawing/2014/main" id="{A6330DA3-7E16-6B2A-F446-69B996A4D556}"/>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79435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D22B-49A8-F1A6-235B-759E1A13CC69}"/>
              </a:ext>
            </a:extLst>
          </p:cNvPr>
          <p:cNvSpPr>
            <a:spLocks noGrp="1"/>
          </p:cNvSpPr>
          <p:nvPr>
            <p:ph type="title"/>
          </p:nvPr>
        </p:nvSpPr>
        <p:spPr>
          <a:xfrm>
            <a:off x="196073" y="609600"/>
            <a:ext cx="9461277" cy="1320800"/>
          </a:xfrm>
        </p:spPr>
        <p:txBody>
          <a:bodyPr/>
          <a:lstStyle/>
          <a:p>
            <a:pPr marR="0" lvl="0" algn="l" defTabSz="457200" rtl="0" eaLnBrk="1" fontAlgn="auto" latinLnBrk="0" hangingPunct="1">
              <a:lnSpc>
                <a:spcPct val="100000"/>
              </a:lnSpc>
              <a:spcBef>
                <a:spcPts val="1000"/>
              </a:spcBef>
              <a:spcAft>
                <a:spcPts val="0"/>
              </a:spcAft>
              <a:buClr>
                <a:srgbClr val="5FCBEF"/>
              </a:buClr>
              <a:buSzPct val="80000"/>
              <a:tabLst/>
              <a:defRPr/>
            </a:pPr>
            <a:r>
              <a:rPr lang="en-US" dirty="0"/>
              <a:t>Developing Messages for Different Audiences</a:t>
            </a:r>
          </a:p>
        </p:txBody>
      </p:sp>
      <p:graphicFrame>
        <p:nvGraphicFramePr>
          <p:cNvPr id="4" name="Diagram 3" descr="Messages should be simple, limited, consistent, and repeated often.">
            <a:extLst>
              <a:ext uri="{FF2B5EF4-FFF2-40B4-BE49-F238E27FC236}">
                <a16:creationId xmlns:a16="http://schemas.microsoft.com/office/drawing/2014/main" id="{60AF7B5C-BACF-EA0A-9052-0D2417C11BA4}"/>
              </a:ext>
            </a:extLst>
          </p:cNvPr>
          <p:cNvGraphicFramePr/>
          <p:nvPr>
            <p:extLst>
              <p:ext uri="{D42A27DB-BD31-4B8C-83A1-F6EECF244321}">
                <p14:modId xmlns:p14="http://schemas.microsoft.com/office/powerpoint/2010/main" val="2861238618"/>
              </p:ext>
            </p:extLst>
          </p:nvPr>
        </p:nvGraphicFramePr>
        <p:xfrm>
          <a:off x="748632" y="1270000"/>
          <a:ext cx="8748296" cy="5296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0FD619B-87A0-839C-E330-625DF0674F9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90572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B0C3-6B0C-E825-E6D6-53A826DA4697}"/>
              </a:ext>
            </a:extLst>
          </p:cNvPr>
          <p:cNvSpPr>
            <a:spLocks noGrp="1"/>
          </p:cNvSpPr>
          <p:nvPr>
            <p:ph type="ctrTitle"/>
          </p:nvPr>
        </p:nvSpPr>
        <p:spPr>
          <a:xfrm>
            <a:off x="1286729" y="2881702"/>
            <a:ext cx="7766936" cy="1646302"/>
          </a:xfrm>
        </p:spPr>
        <p:txBody>
          <a:bodyPr/>
          <a:lstStyle/>
          <a:p>
            <a:r>
              <a:rPr lang="en-US" dirty="0"/>
              <a:t>Communication Planning</a:t>
            </a:r>
          </a:p>
        </p:txBody>
      </p:sp>
      <p:sp>
        <p:nvSpPr>
          <p:cNvPr id="3" name="Slide Number Placeholder 2">
            <a:extLst>
              <a:ext uri="{FF2B5EF4-FFF2-40B4-BE49-F238E27FC236}">
                <a16:creationId xmlns:a16="http://schemas.microsoft.com/office/drawing/2014/main" id="{4B6639B5-52C5-F18E-533D-BD4F4861EE1A}"/>
              </a:ext>
            </a:extLst>
          </p:cNvPr>
          <p:cNvSpPr>
            <a:spLocks noGrp="1"/>
          </p:cNvSpPr>
          <p:nvPr>
            <p:ph type="sldNum" sz="quarter" idx="12"/>
          </p:nvPr>
        </p:nvSpPr>
        <p:spPr/>
        <p:txBody>
          <a:bodyPr/>
          <a:lstStyle/>
          <a:p>
            <a:fld id="{D57F1E4F-1CFF-5643-939E-217C01CDF565}" type="slidenum">
              <a:rPr lang="en-US" sz="1050" smtClean="0"/>
              <a:pPr/>
              <a:t>2</a:t>
            </a:fld>
            <a:endParaRPr lang="en-US" sz="1050" dirty="0"/>
          </a:p>
        </p:txBody>
      </p:sp>
    </p:spTree>
    <p:extLst>
      <p:ext uri="{BB962C8B-B14F-4D97-AF65-F5344CB8AC3E}">
        <p14:creationId xmlns:p14="http://schemas.microsoft.com/office/powerpoint/2010/main" val="11493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B4DA-933C-BA40-0494-6E07370B0EB2}"/>
              </a:ext>
            </a:extLst>
          </p:cNvPr>
          <p:cNvSpPr>
            <a:spLocks noGrp="1"/>
          </p:cNvSpPr>
          <p:nvPr>
            <p:ph type="title"/>
          </p:nvPr>
        </p:nvSpPr>
        <p:spPr>
          <a:xfrm>
            <a:off x="748923" y="582706"/>
            <a:ext cx="8596668" cy="1320800"/>
          </a:xfrm>
        </p:spPr>
        <p:txBody>
          <a:bodyPr/>
          <a:lstStyle/>
          <a:p>
            <a:r>
              <a:rPr lang="en-US" dirty="0"/>
              <a:t>Key Messaging Considerations</a:t>
            </a:r>
          </a:p>
        </p:txBody>
      </p:sp>
      <p:sp>
        <p:nvSpPr>
          <p:cNvPr id="4" name="Rectangle: Rounded Corners 3">
            <a:extLst>
              <a:ext uri="{FF2B5EF4-FFF2-40B4-BE49-F238E27FC236}">
                <a16:creationId xmlns:a16="http://schemas.microsoft.com/office/drawing/2014/main" id="{3C2EB904-101C-2E92-DA09-E159BEB1F428}"/>
              </a:ext>
            </a:extLst>
          </p:cNvPr>
          <p:cNvSpPr/>
          <p:nvPr/>
        </p:nvSpPr>
        <p:spPr>
          <a:xfrm>
            <a:off x="1920298" y="3598660"/>
            <a:ext cx="2399450" cy="1650279"/>
          </a:xfrm>
          <a:prstGeom prst="roundRect">
            <a:avLst/>
          </a:prstGeom>
          <a:solidFill>
            <a:schemeClr val="accent1">
              <a:lumMod val="75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t>Program design</a:t>
            </a:r>
          </a:p>
        </p:txBody>
      </p:sp>
      <p:sp>
        <p:nvSpPr>
          <p:cNvPr id="5" name="Rectangle: Rounded Corners 4">
            <a:extLst>
              <a:ext uri="{FF2B5EF4-FFF2-40B4-BE49-F238E27FC236}">
                <a16:creationId xmlns:a16="http://schemas.microsoft.com/office/drawing/2014/main" id="{23A858DE-F895-9F59-E647-057430C4C05C}"/>
              </a:ext>
            </a:extLst>
          </p:cNvPr>
          <p:cNvSpPr/>
          <p:nvPr/>
        </p:nvSpPr>
        <p:spPr>
          <a:xfrm>
            <a:off x="3692223" y="1908349"/>
            <a:ext cx="2692811" cy="1573203"/>
          </a:xfrm>
          <a:prstGeom prst="roundRect">
            <a:avLst/>
          </a:prstGeom>
          <a:solidFill>
            <a:schemeClr val="accent1">
              <a:lumMod val="60000"/>
              <a:lumOff val="40000"/>
            </a:schemeClr>
          </a:solidFill>
          <a:ln>
            <a:noFill/>
          </a:ln>
        </p:spPr>
        <p:style>
          <a:lnRef idx="3">
            <a:schemeClr val="lt1"/>
          </a:lnRef>
          <a:fillRef idx="1">
            <a:schemeClr val="accent6"/>
          </a:fillRef>
          <a:effectRef idx="1">
            <a:schemeClr val="accent6"/>
          </a:effectRef>
          <a:fontRef idx="minor">
            <a:schemeClr val="lt1"/>
          </a:fontRef>
        </p:style>
        <p:txBody>
          <a:bodyPr lIns="91440" tIns="45720" rIns="91440" bIns="45720" rtlCol="0" anchor="ctr"/>
          <a:lstStyle/>
          <a:p>
            <a:pPr algn="ctr"/>
            <a:r>
              <a:rPr lang="en-US" sz="3200" dirty="0">
                <a:solidFill>
                  <a:schemeClr val="tx1"/>
                </a:solidFill>
              </a:rPr>
              <a:t>Timeline</a:t>
            </a:r>
          </a:p>
        </p:txBody>
      </p:sp>
      <p:sp>
        <p:nvSpPr>
          <p:cNvPr id="6" name="Rectangle: Rounded Corners 5">
            <a:extLst>
              <a:ext uri="{FF2B5EF4-FFF2-40B4-BE49-F238E27FC236}">
                <a16:creationId xmlns:a16="http://schemas.microsoft.com/office/drawing/2014/main" id="{7CA383D1-99C7-5213-8923-B684290D2C54}"/>
              </a:ext>
            </a:extLst>
          </p:cNvPr>
          <p:cNvSpPr/>
          <p:nvPr/>
        </p:nvSpPr>
        <p:spPr>
          <a:xfrm>
            <a:off x="4527639" y="3598660"/>
            <a:ext cx="3332451" cy="1964559"/>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solidFill>
                  <a:schemeClr val="tx1"/>
                </a:solidFill>
              </a:rPr>
              <a:t>Public involvement</a:t>
            </a:r>
          </a:p>
        </p:txBody>
      </p:sp>
      <p:sp>
        <p:nvSpPr>
          <p:cNvPr id="7" name="Rectangle: Rounded Corners 6">
            <a:extLst>
              <a:ext uri="{FF2B5EF4-FFF2-40B4-BE49-F238E27FC236}">
                <a16:creationId xmlns:a16="http://schemas.microsoft.com/office/drawing/2014/main" id="{401D006E-E945-B24E-BDFD-7484AAD03E16}"/>
              </a:ext>
            </a:extLst>
          </p:cNvPr>
          <p:cNvSpPr/>
          <p:nvPr/>
        </p:nvSpPr>
        <p:spPr>
          <a:xfrm>
            <a:off x="6519262" y="1908349"/>
            <a:ext cx="2166282" cy="1573203"/>
          </a:xfrm>
          <a:prstGeom prst="roundRect">
            <a:avLst/>
          </a:prstGeom>
          <a:solidFill>
            <a:schemeClr val="accent2">
              <a:lumMod val="5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a:t>Goals</a:t>
            </a:r>
          </a:p>
        </p:txBody>
      </p:sp>
      <p:sp>
        <p:nvSpPr>
          <p:cNvPr id="8" name="Rectangle: Rounded Corners 7">
            <a:extLst>
              <a:ext uri="{FF2B5EF4-FFF2-40B4-BE49-F238E27FC236}">
                <a16:creationId xmlns:a16="http://schemas.microsoft.com/office/drawing/2014/main" id="{5298686F-AB22-12B0-BF1A-90BECBDD6A5B}"/>
              </a:ext>
            </a:extLst>
          </p:cNvPr>
          <p:cNvSpPr/>
          <p:nvPr/>
        </p:nvSpPr>
        <p:spPr>
          <a:xfrm>
            <a:off x="8054843" y="3598531"/>
            <a:ext cx="2337568" cy="14426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Impact</a:t>
            </a:r>
          </a:p>
        </p:txBody>
      </p:sp>
      <p:sp>
        <p:nvSpPr>
          <p:cNvPr id="3" name="Slide Number Placeholder 2">
            <a:extLst>
              <a:ext uri="{FF2B5EF4-FFF2-40B4-BE49-F238E27FC236}">
                <a16:creationId xmlns:a16="http://schemas.microsoft.com/office/drawing/2014/main" id="{5728F10A-7BF1-E6C2-0E0C-47F1C4E563E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7814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684731-9A30-A1D3-6227-ECF47A511C27}"/>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5: Public Involvement and Engagement</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5314458" cy="5224724"/>
          </a:xfrm>
        </p:spPr>
        <p:txBody>
          <a:bodyPr anchor="ctr">
            <a:normAutofit/>
          </a:bodyPr>
          <a:lstStyle/>
          <a:p>
            <a:r>
              <a:rPr lang="en-US" sz="2000" dirty="0"/>
              <a:t>1. Communication Goals</a:t>
            </a:r>
          </a:p>
          <a:p>
            <a:r>
              <a:rPr lang="en-US" sz="2000" dirty="0"/>
              <a:t>2. Use of Media</a:t>
            </a:r>
          </a:p>
          <a:p>
            <a:r>
              <a:rPr lang="en-US" sz="2000" dirty="0"/>
              <a:t>3. Technical Results</a:t>
            </a:r>
          </a:p>
          <a:p>
            <a:r>
              <a:rPr lang="en-US" sz="2000" dirty="0"/>
              <a:t>4. Key Audiences</a:t>
            </a:r>
          </a:p>
          <a:p>
            <a:r>
              <a:rPr lang="en-US" sz="3200" b="1" dirty="0"/>
              <a:t>5. Public Involvement and Engagement</a:t>
            </a:r>
          </a:p>
          <a:p>
            <a:r>
              <a:rPr lang="en-US" sz="2000" dirty="0"/>
              <a:t>6. Roles and Responsibilities</a:t>
            </a:r>
          </a:p>
          <a:p>
            <a:r>
              <a:rPr lang="en-US" sz="2000" dirty="0"/>
              <a:t>7. Communication Materials</a:t>
            </a:r>
          </a:p>
          <a:p>
            <a:r>
              <a:rPr lang="en-US" sz="2000" dirty="0"/>
              <a:t>8. Evaluation</a:t>
            </a:r>
          </a:p>
          <a:p>
            <a:endParaRPr lang="en-US" dirty="0"/>
          </a:p>
        </p:txBody>
      </p:sp>
      <p:sp>
        <p:nvSpPr>
          <p:cNvPr id="2" name="Slide Number Placeholder 1">
            <a:extLst>
              <a:ext uri="{FF2B5EF4-FFF2-40B4-BE49-F238E27FC236}">
                <a16:creationId xmlns:a16="http://schemas.microsoft.com/office/drawing/2014/main" id="{B592A861-79A2-500D-E2EE-592C6C23B10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788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9052-F2DB-BB70-D5F6-FB30DC72AC45}"/>
              </a:ext>
            </a:extLst>
          </p:cNvPr>
          <p:cNvSpPr>
            <a:spLocks noGrp="1"/>
          </p:cNvSpPr>
          <p:nvPr>
            <p:ph type="title"/>
          </p:nvPr>
        </p:nvSpPr>
        <p:spPr/>
        <p:txBody>
          <a:bodyPr/>
          <a:lstStyle/>
          <a:p>
            <a:r>
              <a:rPr lang="en-US" dirty="0"/>
              <a:t>Public Involvement and Engagement</a:t>
            </a:r>
          </a:p>
        </p:txBody>
      </p:sp>
      <p:graphicFrame>
        <p:nvGraphicFramePr>
          <p:cNvPr id="5" name="Diagram 4" descr="Different forms of public involvement can include advisory committees and task forces, public and informal meetings, open houses, and workshops">
            <a:extLst>
              <a:ext uri="{FF2B5EF4-FFF2-40B4-BE49-F238E27FC236}">
                <a16:creationId xmlns:a16="http://schemas.microsoft.com/office/drawing/2014/main" id="{FA3F8900-2704-29F7-243D-6CEFAE2D7C62}"/>
              </a:ext>
            </a:extLst>
          </p:cNvPr>
          <p:cNvGraphicFramePr/>
          <p:nvPr>
            <p:extLst>
              <p:ext uri="{D42A27DB-BD31-4B8C-83A1-F6EECF244321}">
                <p14:modId xmlns:p14="http://schemas.microsoft.com/office/powerpoint/2010/main" val="4032445301"/>
              </p:ext>
            </p:extLst>
          </p:nvPr>
        </p:nvGraphicFramePr>
        <p:xfrm>
          <a:off x="1691341" y="1759572"/>
          <a:ext cx="7004423" cy="4488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6809CF6-E151-4247-9CB8-A9E51933522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890931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B3FC-2417-6C6D-0167-80BF23753193}"/>
              </a:ext>
            </a:extLst>
          </p:cNvPr>
          <p:cNvSpPr>
            <a:spLocks noGrp="1"/>
          </p:cNvSpPr>
          <p:nvPr>
            <p:ph type="title"/>
          </p:nvPr>
        </p:nvSpPr>
        <p:spPr/>
        <p:txBody>
          <a:bodyPr/>
          <a:lstStyle/>
          <a:p>
            <a:r>
              <a:rPr lang="en-US" dirty="0"/>
              <a:t>International Standards for Public Participation	</a:t>
            </a:r>
          </a:p>
        </p:txBody>
      </p:sp>
      <p:sp>
        <p:nvSpPr>
          <p:cNvPr id="3" name="Content Placeholder 2">
            <a:extLst>
              <a:ext uri="{FF2B5EF4-FFF2-40B4-BE49-F238E27FC236}">
                <a16:creationId xmlns:a16="http://schemas.microsoft.com/office/drawing/2014/main" id="{3E426910-4ADA-28EF-51F2-23B2FEF9E30D}"/>
              </a:ext>
            </a:extLst>
          </p:cNvPr>
          <p:cNvSpPr>
            <a:spLocks noGrp="1"/>
          </p:cNvSpPr>
          <p:nvPr>
            <p:ph idx="1"/>
          </p:nvPr>
        </p:nvSpPr>
        <p:spPr>
          <a:xfrm>
            <a:off x="651058" y="1937244"/>
            <a:ext cx="10899148" cy="3880773"/>
          </a:xfrm>
        </p:spPr>
        <p:txBody>
          <a:bodyPr vert="horz" lIns="91440" tIns="45720" rIns="91440" bIns="45720" rtlCol="0" anchor="t">
            <a:normAutofit/>
          </a:bodyPr>
          <a:lstStyle/>
          <a:p>
            <a:r>
              <a:rPr lang="en-US" sz="3200" dirty="0"/>
              <a:t>Rio Declaration, 1992</a:t>
            </a:r>
          </a:p>
          <a:p>
            <a:r>
              <a:rPr lang="en-US" sz="3200" dirty="0"/>
              <a:t>Bali Guidelines</a:t>
            </a:r>
          </a:p>
          <a:p>
            <a:r>
              <a:rPr lang="en-US" sz="3200" dirty="0"/>
              <a:t>Multi-lateral agreements</a:t>
            </a:r>
          </a:p>
          <a:p>
            <a:pPr lvl="1"/>
            <a:r>
              <a:rPr lang="en-US" sz="2400" dirty="0"/>
              <a:t>AARHUS Convention (1998)</a:t>
            </a:r>
          </a:p>
          <a:p>
            <a:pPr lvl="1"/>
            <a:r>
              <a:rPr lang="en-US" sz="2400" dirty="0"/>
              <a:t>Malmo Declaration (2000)</a:t>
            </a:r>
          </a:p>
          <a:p>
            <a:pPr lvl="1"/>
            <a:r>
              <a:rPr lang="en-US" sz="2400" dirty="0"/>
              <a:t>Inter-American Strategy for the Promotion of Public Participation in Sustainable Development in Decision-Making (2001)</a:t>
            </a:r>
          </a:p>
        </p:txBody>
      </p:sp>
      <p:sp>
        <p:nvSpPr>
          <p:cNvPr id="4" name="Slide Number Placeholder 3">
            <a:extLst>
              <a:ext uri="{FF2B5EF4-FFF2-40B4-BE49-F238E27FC236}">
                <a16:creationId xmlns:a16="http://schemas.microsoft.com/office/drawing/2014/main" id="{F2A271E9-E4A6-B38C-4022-91E916393ACD}"/>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87927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6AF-8D7D-4DFD-ED0F-3D2E359A8CB4}"/>
              </a:ext>
            </a:extLst>
          </p:cNvPr>
          <p:cNvSpPr>
            <a:spLocks noGrp="1"/>
          </p:cNvSpPr>
          <p:nvPr>
            <p:ph type="title"/>
          </p:nvPr>
        </p:nvSpPr>
        <p:spPr/>
        <p:txBody>
          <a:bodyPr/>
          <a:lstStyle/>
          <a:p>
            <a:r>
              <a:rPr lang="en-US" dirty="0"/>
              <a:t>Deficit Model to Dialogue Model</a:t>
            </a:r>
          </a:p>
        </p:txBody>
      </p:sp>
      <p:pic>
        <p:nvPicPr>
          <p:cNvPr id="4" name="Picture 3" descr="Deficit model and dialogue model of science communication, in which the deficit model is a one-way flow between experts and society, and the dialogue model is based on an interchange between the public and different stakeholders. ">
            <a:extLst>
              <a:ext uri="{FF2B5EF4-FFF2-40B4-BE49-F238E27FC236}">
                <a16:creationId xmlns:a16="http://schemas.microsoft.com/office/drawing/2014/main" id="{8B3EB8FB-251B-4E46-8EDC-5187AE4A2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746" y="1523748"/>
            <a:ext cx="8062748" cy="48973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a:extLst>
              <a:ext uri="{FF2B5EF4-FFF2-40B4-BE49-F238E27FC236}">
                <a16:creationId xmlns:a16="http://schemas.microsoft.com/office/drawing/2014/main" id="{32BE2149-C267-43D7-9E19-D179B4363F62}"/>
              </a:ext>
            </a:extLst>
          </p:cNvPr>
          <p:cNvSpPr txBox="1"/>
          <p:nvPr/>
        </p:nvSpPr>
        <p:spPr>
          <a:xfrm>
            <a:off x="8218047" y="6579651"/>
            <a:ext cx="2787943" cy="276999"/>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en-US" sz="1200" dirty="0">
                <a:latin typeface="Trebuchet MS"/>
              </a:rPr>
              <a:t>Adapted from </a:t>
            </a:r>
            <a:r>
              <a:rPr lang="en-US" sz="1200" dirty="0" err="1">
                <a:latin typeface="Trebuchet MS"/>
              </a:rPr>
              <a:t>Courchamp</a:t>
            </a:r>
            <a:r>
              <a:rPr lang="en-US" sz="1200" dirty="0">
                <a:latin typeface="Trebuchet MS"/>
              </a:rPr>
              <a:t> et al., 2017</a:t>
            </a:r>
          </a:p>
        </p:txBody>
      </p:sp>
      <p:sp>
        <p:nvSpPr>
          <p:cNvPr id="3" name="Slide Number Placeholder 2">
            <a:extLst>
              <a:ext uri="{FF2B5EF4-FFF2-40B4-BE49-F238E27FC236}">
                <a16:creationId xmlns:a16="http://schemas.microsoft.com/office/drawing/2014/main" id="{DB55D818-48E0-B635-E8BD-AEA059CB490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4274619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7778-49EC-8C27-91EE-E727B6E8CC54}"/>
              </a:ext>
            </a:extLst>
          </p:cNvPr>
          <p:cNvSpPr>
            <a:spLocks noGrp="1"/>
          </p:cNvSpPr>
          <p:nvPr>
            <p:ph type="title"/>
          </p:nvPr>
        </p:nvSpPr>
        <p:spPr/>
        <p:txBody>
          <a:bodyPr/>
          <a:lstStyle/>
          <a:p>
            <a:r>
              <a:rPr lang="en-US" dirty="0"/>
              <a:t>Reasons for Public Involvement</a:t>
            </a:r>
          </a:p>
        </p:txBody>
      </p:sp>
      <p:sp>
        <p:nvSpPr>
          <p:cNvPr id="3" name="Content Placeholder 2">
            <a:extLst>
              <a:ext uri="{FF2B5EF4-FFF2-40B4-BE49-F238E27FC236}">
                <a16:creationId xmlns:a16="http://schemas.microsoft.com/office/drawing/2014/main" id="{3CAAA501-96A9-DB52-FACA-6860D7BAD2FA}"/>
              </a:ext>
            </a:extLst>
          </p:cNvPr>
          <p:cNvSpPr>
            <a:spLocks noGrp="1"/>
          </p:cNvSpPr>
          <p:nvPr>
            <p:ph idx="1"/>
          </p:nvPr>
        </p:nvSpPr>
        <p:spPr>
          <a:xfrm>
            <a:off x="838698" y="1621332"/>
            <a:ext cx="10054978" cy="4447544"/>
          </a:xfrm>
        </p:spPr>
        <p:txBody>
          <a:bodyPr>
            <a:normAutofit/>
          </a:bodyPr>
          <a:lstStyle/>
          <a:p>
            <a:pPr>
              <a:buFont typeface="+mj-lt"/>
              <a:buAutoNum type="arabicParenR"/>
            </a:pPr>
            <a:r>
              <a:rPr lang="en-US" sz="2000" dirty="0"/>
              <a:t>Increases community ownership and compliance</a:t>
            </a:r>
          </a:p>
          <a:p>
            <a:pPr>
              <a:buFont typeface="+mj-lt"/>
              <a:buAutoNum type="arabicParenR"/>
            </a:pPr>
            <a:r>
              <a:rPr lang="en-US" sz="2000" dirty="0"/>
              <a:t>Perceived as a fairer process</a:t>
            </a:r>
          </a:p>
          <a:p>
            <a:pPr>
              <a:buFont typeface="+mj-lt"/>
              <a:buAutoNum type="arabicParenR"/>
            </a:pPr>
            <a:r>
              <a:rPr lang="en-US" sz="2000" dirty="0"/>
              <a:t>Reduces litigation</a:t>
            </a:r>
          </a:p>
          <a:p>
            <a:pPr>
              <a:buFont typeface="+mj-lt"/>
              <a:buAutoNum type="arabicParenR"/>
            </a:pPr>
            <a:r>
              <a:rPr lang="en-US" sz="2000" dirty="0"/>
              <a:t>Addresses misunderstandings</a:t>
            </a:r>
          </a:p>
          <a:p>
            <a:pPr>
              <a:buFont typeface="+mj-lt"/>
              <a:buAutoNum type="arabicParenR"/>
            </a:pPr>
            <a:r>
              <a:rPr lang="en-US" sz="2000" dirty="0"/>
              <a:t>Addresses social and economic needs of affected parties – allows them to “vent”</a:t>
            </a:r>
          </a:p>
          <a:p>
            <a:pPr>
              <a:buFont typeface="+mj-lt"/>
              <a:buAutoNum type="arabicParenR"/>
            </a:pPr>
            <a:r>
              <a:rPr lang="en-US" sz="2000" dirty="0"/>
              <a:t>Fosters better relationships and builds partnerships</a:t>
            </a:r>
          </a:p>
          <a:p>
            <a:pPr>
              <a:buFont typeface="+mj-lt"/>
              <a:buAutoNum type="arabicParenR"/>
            </a:pPr>
            <a:r>
              <a:rPr lang="en-US" sz="2000" dirty="0"/>
              <a:t>Expands your skill base and produces more creative solutions</a:t>
            </a:r>
          </a:p>
          <a:p>
            <a:pPr>
              <a:buFont typeface="+mj-lt"/>
              <a:buAutoNum type="arabicParenR"/>
            </a:pPr>
            <a:r>
              <a:rPr lang="en-US" sz="2000" dirty="0"/>
              <a:t>Reality and practicality check</a:t>
            </a:r>
          </a:p>
          <a:p>
            <a:pPr>
              <a:buFont typeface="+mj-lt"/>
              <a:buAutoNum type="arabicParenR"/>
            </a:pPr>
            <a:r>
              <a:rPr lang="en-US" sz="2000" dirty="0"/>
              <a:t>Technically superior options</a:t>
            </a:r>
          </a:p>
          <a:p>
            <a:pPr marL="457200" indent="-457200">
              <a:buFont typeface="+mj-lt"/>
              <a:buAutoNum type="arabicParenR"/>
            </a:pPr>
            <a:r>
              <a:rPr lang="en-US" sz="2800" b="1" dirty="0"/>
              <a:t>Better environmental outcomes!</a:t>
            </a:r>
          </a:p>
        </p:txBody>
      </p:sp>
      <p:sp>
        <p:nvSpPr>
          <p:cNvPr id="4" name="Slide Number Placeholder 3">
            <a:extLst>
              <a:ext uri="{FF2B5EF4-FFF2-40B4-BE49-F238E27FC236}">
                <a16:creationId xmlns:a16="http://schemas.microsoft.com/office/drawing/2014/main" id="{3C978182-4323-F5BB-B758-ACD7D99FF775}"/>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617261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9C5A-EA7E-C41F-F67C-C6D63172D8EB}"/>
              </a:ext>
            </a:extLst>
          </p:cNvPr>
          <p:cNvSpPr>
            <a:spLocks noGrp="1"/>
          </p:cNvSpPr>
          <p:nvPr>
            <p:ph type="title"/>
          </p:nvPr>
        </p:nvSpPr>
        <p:spPr/>
        <p:txBody>
          <a:bodyPr/>
          <a:lstStyle/>
          <a:p>
            <a:r>
              <a:rPr lang="en-US" dirty="0"/>
              <a:t>Principles of Public Involvement</a:t>
            </a:r>
          </a:p>
        </p:txBody>
      </p:sp>
      <p:sp>
        <p:nvSpPr>
          <p:cNvPr id="5" name="Content Placeholder 4">
            <a:extLst>
              <a:ext uri="{FF2B5EF4-FFF2-40B4-BE49-F238E27FC236}">
                <a16:creationId xmlns:a16="http://schemas.microsoft.com/office/drawing/2014/main" id="{C2E3C038-2C50-ED1C-D147-BD43B30F70A4}"/>
              </a:ext>
            </a:extLst>
          </p:cNvPr>
          <p:cNvSpPr>
            <a:spLocks noGrp="1"/>
          </p:cNvSpPr>
          <p:nvPr>
            <p:ph idx="1"/>
          </p:nvPr>
        </p:nvSpPr>
        <p:spPr>
          <a:xfrm>
            <a:off x="677334" y="1870009"/>
            <a:ext cx="9122185" cy="3880773"/>
          </a:xfrm>
        </p:spPr>
        <p:txBody>
          <a:bodyPr vert="horz" lIns="91440" tIns="45720" rIns="91440" bIns="45720" rtlCol="0" anchor="t">
            <a:normAutofit/>
          </a:bodyPr>
          <a:lstStyle/>
          <a:p>
            <a:r>
              <a:rPr lang="en-US" sz="3200" dirty="0"/>
              <a:t>Respond to needs and priorities of the public</a:t>
            </a:r>
          </a:p>
          <a:p>
            <a:r>
              <a:rPr lang="en-US" sz="3200" dirty="0"/>
              <a:t>Increase public understanding</a:t>
            </a:r>
          </a:p>
          <a:p>
            <a:r>
              <a:rPr lang="en-US" sz="3200" dirty="0"/>
              <a:t>Increase legitimacy and accountability</a:t>
            </a:r>
          </a:p>
          <a:p>
            <a:r>
              <a:rPr lang="en-US" sz="3200" dirty="0"/>
              <a:t>Communicate how public input affects the decision</a:t>
            </a:r>
          </a:p>
        </p:txBody>
      </p:sp>
      <p:sp>
        <p:nvSpPr>
          <p:cNvPr id="3" name="Slide Number Placeholder 2">
            <a:extLst>
              <a:ext uri="{FF2B5EF4-FFF2-40B4-BE49-F238E27FC236}">
                <a16:creationId xmlns:a16="http://schemas.microsoft.com/office/drawing/2014/main" id="{3DB1E864-AFC4-28F7-8B7A-5ADBB31E8B89}"/>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631440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3FAA-6EC8-6792-E4DA-3EE52BF496E3}"/>
              </a:ext>
            </a:extLst>
          </p:cNvPr>
          <p:cNvSpPr>
            <a:spLocks noGrp="1"/>
          </p:cNvSpPr>
          <p:nvPr>
            <p:ph type="title"/>
          </p:nvPr>
        </p:nvSpPr>
        <p:spPr>
          <a:xfrm>
            <a:off x="426324" y="376518"/>
            <a:ext cx="8596668" cy="1320800"/>
          </a:xfrm>
        </p:spPr>
        <p:txBody>
          <a:bodyPr/>
          <a:lstStyle/>
          <a:p>
            <a:r>
              <a:rPr lang="en-US" dirty="0"/>
              <a:t>Steps for Effective Public Involvement</a:t>
            </a:r>
          </a:p>
        </p:txBody>
      </p:sp>
      <p:graphicFrame>
        <p:nvGraphicFramePr>
          <p:cNvPr id="6" name="Diagram 5" descr="Four steps for effective public involvement include assessing, designing, engaging, and evaluating. ">
            <a:extLst>
              <a:ext uri="{FF2B5EF4-FFF2-40B4-BE49-F238E27FC236}">
                <a16:creationId xmlns:a16="http://schemas.microsoft.com/office/drawing/2014/main" id="{2B6761C9-5510-1652-8C3F-039FF70777BC}"/>
              </a:ext>
            </a:extLst>
          </p:cNvPr>
          <p:cNvGraphicFramePr/>
          <p:nvPr>
            <p:extLst>
              <p:ext uri="{D42A27DB-BD31-4B8C-83A1-F6EECF244321}">
                <p14:modId xmlns:p14="http://schemas.microsoft.com/office/powerpoint/2010/main" val="4024051352"/>
              </p:ext>
            </p:extLst>
          </p:nvPr>
        </p:nvGraphicFramePr>
        <p:xfrm>
          <a:off x="768232" y="122417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F079D36-99AB-7E9F-E703-03F6E926330F}"/>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41330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7D5456-6028-69E5-B9C1-660E3A4B70B3}"/>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6: Roles and Responsibilities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5188952" cy="5224724"/>
          </a:xfrm>
        </p:spPr>
        <p:txBody>
          <a:bodyPr anchor="ctr">
            <a:normAutofit/>
          </a:bodyPr>
          <a:lstStyle/>
          <a:p>
            <a:r>
              <a:rPr lang="en-US" sz="2000" dirty="0"/>
              <a:t>1. Communication Goals</a:t>
            </a:r>
          </a:p>
          <a:p>
            <a:r>
              <a:rPr lang="en-US" sz="2000" dirty="0"/>
              <a:t>2. Use of Media</a:t>
            </a:r>
          </a:p>
          <a:p>
            <a:r>
              <a:rPr lang="en-US" sz="2000" dirty="0"/>
              <a:t>3. Technical Results</a:t>
            </a:r>
          </a:p>
          <a:p>
            <a:r>
              <a:rPr lang="en-US" sz="2000" dirty="0"/>
              <a:t>4. Key Audiences</a:t>
            </a:r>
          </a:p>
          <a:p>
            <a:r>
              <a:rPr lang="en-US" sz="2000" dirty="0"/>
              <a:t>5. Public Involvement and Engagement</a:t>
            </a:r>
          </a:p>
          <a:p>
            <a:r>
              <a:rPr lang="en-US" sz="3200" b="1" dirty="0"/>
              <a:t>6. Roles and Responsibilities</a:t>
            </a:r>
          </a:p>
          <a:p>
            <a:r>
              <a:rPr lang="en-US" sz="2000" dirty="0"/>
              <a:t>7. Communication Materials</a:t>
            </a:r>
          </a:p>
          <a:p>
            <a:r>
              <a:rPr lang="en-US" sz="2000" dirty="0"/>
              <a:t>8. Evaluation</a:t>
            </a:r>
          </a:p>
          <a:p>
            <a:endParaRPr lang="en-US" dirty="0"/>
          </a:p>
        </p:txBody>
      </p:sp>
      <p:sp>
        <p:nvSpPr>
          <p:cNvPr id="2" name="Slide Number Placeholder 1">
            <a:extLst>
              <a:ext uri="{FF2B5EF4-FFF2-40B4-BE49-F238E27FC236}">
                <a16:creationId xmlns:a16="http://schemas.microsoft.com/office/drawing/2014/main" id="{7D923EB2-573E-0C5E-30E4-9138FF474E37}"/>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98506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F159-4A1B-07BF-7E87-1A4354A62D0E}"/>
              </a:ext>
            </a:extLst>
          </p:cNvPr>
          <p:cNvSpPr>
            <a:spLocks noGrp="1"/>
          </p:cNvSpPr>
          <p:nvPr>
            <p:ph type="title"/>
          </p:nvPr>
        </p:nvSpPr>
        <p:spPr>
          <a:xfrm>
            <a:off x="677334" y="412381"/>
            <a:ext cx="8596668" cy="1320800"/>
          </a:xfrm>
        </p:spPr>
        <p:txBody>
          <a:bodyPr/>
          <a:lstStyle/>
          <a:p>
            <a:r>
              <a:rPr lang="en-US" dirty="0"/>
              <a:t>Roles and Responsibilities</a:t>
            </a:r>
          </a:p>
        </p:txBody>
      </p:sp>
      <p:graphicFrame>
        <p:nvGraphicFramePr>
          <p:cNvPr id="4" name="Diagram 3" descr="Different considerations in communication planning can include budgeting, determining technical staff, press and communication staff, and developing key goals and objectives. ">
            <a:extLst>
              <a:ext uri="{FF2B5EF4-FFF2-40B4-BE49-F238E27FC236}">
                <a16:creationId xmlns:a16="http://schemas.microsoft.com/office/drawing/2014/main" id="{142ABB77-024E-6A9E-D5F1-D09A0D592B1F}"/>
              </a:ext>
            </a:extLst>
          </p:cNvPr>
          <p:cNvGraphicFramePr/>
          <p:nvPr>
            <p:extLst>
              <p:ext uri="{D42A27DB-BD31-4B8C-83A1-F6EECF244321}">
                <p14:modId xmlns:p14="http://schemas.microsoft.com/office/powerpoint/2010/main" val="3016421799"/>
              </p:ext>
            </p:extLst>
          </p:nvPr>
        </p:nvGraphicFramePr>
        <p:xfrm>
          <a:off x="873210" y="1134535"/>
          <a:ext cx="897834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46AC60B-B50F-141A-52A2-0869F1EB33E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51824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14" y="220438"/>
            <a:ext cx="7162800" cy="701674"/>
          </a:xfrm>
        </p:spPr>
        <p:txBody>
          <a:bodyPr>
            <a:noAutofit/>
          </a:bodyPr>
          <a:lstStyle/>
          <a:p>
            <a:r>
              <a:rPr lang="en-US" dirty="0">
                <a:latin typeface="+mn-lt"/>
              </a:rPr>
              <a:t>Air Quality Management Planning</a:t>
            </a:r>
          </a:p>
        </p:txBody>
      </p:sp>
      <p:cxnSp>
        <p:nvCxnSpPr>
          <p:cNvPr id="19" name="Straight Connector 18">
            <a:extLst>
              <a:ext uri="{C183D7F6-B498-43B3-948B-1728B52AA6E4}">
                <adec:decorative xmlns:adec="http://schemas.microsoft.com/office/drawing/2017/decorative" val="1"/>
              </a:ext>
            </a:extLst>
          </p:cNvPr>
          <p:cNvCxnSpPr/>
          <p:nvPr/>
        </p:nvCxnSpPr>
        <p:spPr>
          <a:xfrm flipV="1">
            <a:off x="2636520" y="822327"/>
            <a:ext cx="7574280" cy="31749"/>
          </a:xfrm>
          <a:prstGeom prst="line">
            <a:avLst/>
          </a:prstGeom>
          <a:ln w="66675">
            <a:no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5DEE14A-98C8-4BC8-965F-2800380C5CA2}"/>
              </a:ext>
            </a:extLst>
          </p:cNvPr>
          <p:cNvSpPr txBox="1"/>
          <p:nvPr/>
        </p:nvSpPr>
        <p:spPr>
          <a:xfrm>
            <a:off x="4794694" y="999671"/>
            <a:ext cx="2206438" cy="369332"/>
          </a:xfrm>
          <a:prstGeom prst="rect">
            <a:avLst/>
          </a:prstGeom>
          <a:noFill/>
          <a:ln>
            <a:noFill/>
          </a:ln>
        </p:spPr>
        <p:txBody>
          <a:bodyPr wrap="none" rtlCol="0">
            <a:spAutoFit/>
          </a:bodyPr>
          <a:lstStyle/>
          <a:p>
            <a:pPr defTabSz="914400" fontAlgn="base">
              <a:spcBef>
                <a:spcPct val="0"/>
              </a:spcBef>
              <a:spcAft>
                <a:spcPct val="0"/>
              </a:spcAft>
              <a:defRPr/>
            </a:pPr>
            <a:r>
              <a:rPr lang="en-US" dirty="0">
                <a:solidFill>
                  <a:prstClr val="white"/>
                </a:solidFill>
                <a:cs typeface="Arial" charset="0"/>
              </a:rPr>
              <a:t>Public Participation</a:t>
            </a:r>
          </a:p>
        </p:txBody>
      </p:sp>
      <p:sp>
        <p:nvSpPr>
          <p:cNvPr id="31" name="Rectangle 30">
            <a:extLst>
              <a:ext uri="{FF2B5EF4-FFF2-40B4-BE49-F238E27FC236}">
                <a16:creationId xmlns:a16="http://schemas.microsoft.com/office/drawing/2014/main" id="{44B3511E-42FC-461C-A43C-6E7A5CA5ADB8}"/>
              </a:ext>
            </a:extLst>
          </p:cNvPr>
          <p:cNvSpPr/>
          <p:nvPr/>
        </p:nvSpPr>
        <p:spPr>
          <a:xfrm>
            <a:off x="4766023" y="1474449"/>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Air Quality Goal Setting</a:t>
            </a:r>
          </a:p>
        </p:txBody>
      </p:sp>
      <p:cxnSp>
        <p:nvCxnSpPr>
          <p:cNvPr id="32" name="Elbow Connector 8">
            <a:extLst>
              <a:ext uri="{FF2B5EF4-FFF2-40B4-BE49-F238E27FC236}">
                <a16:creationId xmlns:a16="http://schemas.microsoft.com/office/drawing/2014/main" id="{A4CE4335-BB88-486A-B8B5-E88001D17DBB}"/>
              </a:ext>
              <a:ext uri="{C183D7F6-B498-43B3-948B-1728B52AA6E4}">
                <adec:decorative xmlns:adec="http://schemas.microsoft.com/office/drawing/2017/decorative" val="1"/>
              </a:ext>
            </a:extLst>
          </p:cNvPr>
          <p:cNvCxnSpPr>
            <a:cxnSpLocks/>
          </p:cNvCxnSpPr>
          <p:nvPr/>
        </p:nvCxnSpPr>
        <p:spPr>
          <a:xfrm>
            <a:off x="2497121" y="5214329"/>
            <a:ext cx="914400" cy="914400"/>
          </a:xfrm>
          <a:prstGeom prst="bentConnector3">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33" name="Block Arc 32">
            <a:extLst>
              <a:ext uri="{FF2B5EF4-FFF2-40B4-BE49-F238E27FC236}">
                <a16:creationId xmlns:a16="http://schemas.microsoft.com/office/drawing/2014/main" id="{ACC788CB-3E8B-4373-B771-1E0E07B5D874}"/>
              </a:ext>
              <a:ext uri="{C183D7F6-B498-43B3-948B-1728B52AA6E4}">
                <adec:decorative xmlns:adec="http://schemas.microsoft.com/office/drawing/2017/decorative" val="1"/>
              </a:ext>
            </a:extLst>
          </p:cNvPr>
          <p:cNvSpPr/>
          <p:nvPr/>
        </p:nvSpPr>
        <p:spPr>
          <a:xfrm>
            <a:off x="1349829" y="999671"/>
            <a:ext cx="8610600" cy="1447800"/>
          </a:xfrm>
          <a:prstGeom prst="blockArc">
            <a:avLst>
              <a:gd name="adj1" fmla="val 10847398"/>
              <a:gd name="adj2" fmla="val 0"/>
              <a:gd name="adj3" fmla="val 25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lang="en-US" dirty="0">
              <a:solidFill>
                <a:prstClr val="black"/>
              </a:solidFill>
            </a:endParaRPr>
          </a:p>
        </p:txBody>
      </p:sp>
      <p:sp>
        <p:nvSpPr>
          <p:cNvPr id="35" name="Arrow: Right 34">
            <a:extLst>
              <a:ext uri="{FF2B5EF4-FFF2-40B4-BE49-F238E27FC236}">
                <a16:creationId xmlns:a16="http://schemas.microsoft.com/office/drawing/2014/main" id="{E2AFF06B-CD99-44CC-9237-90A5417495C3}"/>
              </a:ext>
              <a:ext uri="{C183D7F6-B498-43B3-948B-1728B52AA6E4}">
                <adec:decorative xmlns:adec="http://schemas.microsoft.com/office/drawing/2017/decorative" val="1"/>
              </a:ext>
            </a:extLst>
          </p:cNvPr>
          <p:cNvSpPr/>
          <p:nvPr/>
        </p:nvSpPr>
        <p:spPr>
          <a:xfrm rot="8715717" flipV="1">
            <a:off x="3666990" y="5756421"/>
            <a:ext cx="770424" cy="1796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grpSp>
        <p:nvGrpSpPr>
          <p:cNvPr id="36" name="Group 35" descr="Three types of air quality data: air quality monitoring data, emissions inventory data, and air quality modeling data. ">
            <a:extLst>
              <a:ext uri="{FF2B5EF4-FFF2-40B4-BE49-F238E27FC236}">
                <a16:creationId xmlns:a16="http://schemas.microsoft.com/office/drawing/2014/main" id="{21FA949C-FF5B-426D-B85B-B3B63E6D11F3}"/>
              </a:ext>
            </a:extLst>
          </p:cNvPr>
          <p:cNvGrpSpPr/>
          <p:nvPr/>
        </p:nvGrpSpPr>
        <p:grpSpPr>
          <a:xfrm>
            <a:off x="3688415" y="2967634"/>
            <a:ext cx="3793917" cy="3295090"/>
            <a:chOff x="4065269" y="3032037"/>
            <a:chExt cx="3793917" cy="3295090"/>
          </a:xfrm>
        </p:grpSpPr>
        <p:sp>
          <p:nvSpPr>
            <p:cNvPr id="37" name="TextBox 36">
              <a:extLst>
                <a:ext uri="{FF2B5EF4-FFF2-40B4-BE49-F238E27FC236}">
                  <a16:creationId xmlns:a16="http://schemas.microsoft.com/office/drawing/2014/main" id="{474CB8C0-F187-4998-BDBA-A21804192F60}"/>
                </a:ext>
              </a:extLst>
            </p:cNvPr>
            <p:cNvSpPr txBox="1"/>
            <p:nvPr/>
          </p:nvSpPr>
          <p:spPr>
            <a:xfrm rot="5400000">
              <a:off x="5676275" y="5229662"/>
              <a:ext cx="461665" cy="1733265"/>
            </a:xfrm>
            <a:prstGeom prst="rect">
              <a:avLst/>
            </a:prstGeom>
            <a:noFill/>
            <a:ln>
              <a:noFill/>
            </a:ln>
          </p:spPr>
          <p:txBody>
            <a:bodyPr vert="vert270" wrap="square" rtlCol="0">
              <a:spAutoFit/>
            </a:bodyPr>
            <a:lstStyle/>
            <a:p>
              <a:pPr algn="ctr" defTabSz="914400">
                <a:defRPr/>
              </a:pPr>
              <a:r>
                <a:rPr lang="en-US" dirty="0">
                  <a:solidFill>
                    <a:prstClr val="black"/>
                  </a:solidFill>
                </a:rPr>
                <a:t>Air Quality Data</a:t>
              </a:r>
            </a:p>
          </p:txBody>
        </p:sp>
        <p:sp>
          <p:nvSpPr>
            <p:cNvPr id="38" name="Oval 37">
              <a:extLst>
                <a:ext uri="{FF2B5EF4-FFF2-40B4-BE49-F238E27FC236}">
                  <a16:creationId xmlns:a16="http://schemas.microsoft.com/office/drawing/2014/main" id="{6E93FC26-6A27-4B26-9750-DFB67751F5F4}"/>
                </a:ext>
              </a:extLst>
            </p:cNvPr>
            <p:cNvSpPr/>
            <p:nvPr/>
          </p:nvSpPr>
          <p:spPr>
            <a:xfrm>
              <a:off x="4065269" y="3032037"/>
              <a:ext cx="3793917" cy="28975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40" name="Oval 39">
              <a:extLst>
                <a:ext uri="{FF2B5EF4-FFF2-40B4-BE49-F238E27FC236}">
                  <a16:creationId xmlns:a16="http://schemas.microsoft.com/office/drawing/2014/main" id="{91C951B1-1257-458B-B6B2-0D287571E2A0}"/>
                </a:ext>
              </a:extLst>
            </p:cNvPr>
            <p:cNvSpPr/>
            <p:nvPr/>
          </p:nvSpPr>
          <p:spPr>
            <a:xfrm>
              <a:off x="4956006" y="3115127"/>
              <a:ext cx="1919473" cy="1124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700" dirty="0">
                  <a:solidFill>
                    <a:schemeClr val="tx1"/>
                  </a:solidFill>
                </a:rPr>
                <a:t>Air Quality Monitoring</a:t>
              </a:r>
            </a:p>
          </p:txBody>
        </p:sp>
        <p:sp>
          <p:nvSpPr>
            <p:cNvPr id="41" name="Oval 40">
              <a:extLst>
                <a:ext uri="{FF2B5EF4-FFF2-40B4-BE49-F238E27FC236}">
                  <a16:creationId xmlns:a16="http://schemas.microsoft.com/office/drawing/2014/main" id="{0E561B78-5836-4F50-AE94-DFBCE286BD6B}"/>
                </a:ext>
              </a:extLst>
            </p:cNvPr>
            <p:cNvSpPr/>
            <p:nvPr/>
          </p:nvSpPr>
          <p:spPr>
            <a:xfrm>
              <a:off x="5949851" y="4183865"/>
              <a:ext cx="1588515" cy="141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1700" dirty="0">
                  <a:solidFill>
                    <a:schemeClr val="tx1"/>
                  </a:solidFill>
                </a:rPr>
                <a:t>Emissions Inventory</a:t>
              </a:r>
            </a:p>
          </p:txBody>
        </p:sp>
      </p:grpSp>
      <p:grpSp>
        <p:nvGrpSpPr>
          <p:cNvPr id="47" name="Group 46" descr="Impacts of air quality can be found through a human and environmental assessment. ">
            <a:extLst>
              <a:ext uri="{FF2B5EF4-FFF2-40B4-BE49-F238E27FC236}">
                <a16:creationId xmlns:a16="http://schemas.microsoft.com/office/drawing/2014/main" id="{238D0498-8812-4570-9DFF-A131D7469B81}"/>
              </a:ext>
            </a:extLst>
          </p:cNvPr>
          <p:cNvGrpSpPr/>
          <p:nvPr/>
        </p:nvGrpSpPr>
        <p:grpSpPr>
          <a:xfrm>
            <a:off x="1371027" y="4525869"/>
            <a:ext cx="2269822" cy="1876202"/>
            <a:chOff x="677510" y="4326745"/>
            <a:chExt cx="2269822" cy="1876202"/>
          </a:xfrm>
        </p:grpSpPr>
        <p:sp>
          <p:nvSpPr>
            <p:cNvPr id="48" name="Rectangle 47">
              <a:extLst>
                <a:ext uri="{FF2B5EF4-FFF2-40B4-BE49-F238E27FC236}">
                  <a16:creationId xmlns:a16="http://schemas.microsoft.com/office/drawing/2014/main" id="{1EC02F28-462B-431A-9CB1-A25BAC0CEFD2}"/>
                </a:ext>
              </a:extLst>
            </p:cNvPr>
            <p:cNvSpPr/>
            <p:nvPr/>
          </p:nvSpPr>
          <p:spPr>
            <a:xfrm>
              <a:off x="889204" y="5015206"/>
              <a:ext cx="1828800" cy="10668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Human and Environmental Assessment</a:t>
              </a:r>
            </a:p>
          </p:txBody>
        </p:sp>
        <p:sp>
          <p:nvSpPr>
            <p:cNvPr id="51" name="TextBox 50">
              <a:extLst>
                <a:ext uri="{FF2B5EF4-FFF2-40B4-BE49-F238E27FC236}">
                  <a16:creationId xmlns:a16="http://schemas.microsoft.com/office/drawing/2014/main" id="{D8CFC7D1-924A-41FC-A783-411E501C4F99}"/>
                </a:ext>
              </a:extLst>
            </p:cNvPr>
            <p:cNvSpPr txBox="1"/>
            <p:nvPr/>
          </p:nvSpPr>
          <p:spPr>
            <a:xfrm rot="5400000">
              <a:off x="1443088" y="3561167"/>
              <a:ext cx="738664" cy="2269820"/>
            </a:xfrm>
            <a:prstGeom prst="rect">
              <a:avLst/>
            </a:prstGeom>
            <a:noFill/>
            <a:ln>
              <a:noFill/>
            </a:ln>
          </p:spPr>
          <p:txBody>
            <a:bodyPr vert="vert270" wrap="square" rtlCol="0">
              <a:spAutoFit/>
            </a:bodyPr>
            <a:lstStyle/>
            <a:p>
              <a:pPr algn="ctr" defTabSz="914400">
                <a:defRPr/>
              </a:pPr>
              <a:r>
                <a:rPr lang="en-US" dirty="0">
                  <a:solidFill>
                    <a:prstClr val="black"/>
                  </a:solidFill>
                </a:rPr>
                <a:t>Impacts of Air Quality</a:t>
              </a:r>
            </a:p>
          </p:txBody>
        </p:sp>
        <p:sp>
          <p:nvSpPr>
            <p:cNvPr id="55" name="Rectangle 54">
              <a:extLst>
                <a:ext uri="{FF2B5EF4-FFF2-40B4-BE49-F238E27FC236}">
                  <a16:creationId xmlns:a16="http://schemas.microsoft.com/office/drawing/2014/main" id="{6B578B14-7566-472D-B67C-F7C92CAA0DD0}"/>
                </a:ext>
              </a:extLst>
            </p:cNvPr>
            <p:cNvSpPr/>
            <p:nvPr/>
          </p:nvSpPr>
          <p:spPr>
            <a:xfrm>
              <a:off x="677511" y="4894264"/>
              <a:ext cx="2269821" cy="1308683"/>
            </a:xfrm>
            <a:prstGeom prst="rect">
              <a:avLst/>
            </a:prstGeom>
            <a:no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grpSp>
      <p:sp>
        <p:nvSpPr>
          <p:cNvPr id="59" name="Arrow: Right 58">
            <a:extLst>
              <a:ext uri="{FF2B5EF4-FFF2-40B4-BE49-F238E27FC236}">
                <a16:creationId xmlns:a16="http://schemas.microsoft.com/office/drawing/2014/main" id="{D3FF83EB-1327-4F2A-A0BC-983381743EAB}"/>
              </a:ext>
              <a:ext uri="{C183D7F6-B498-43B3-948B-1728B52AA6E4}">
                <adec:decorative xmlns:adec="http://schemas.microsoft.com/office/drawing/2017/decorative" val="1"/>
              </a:ext>
            </a:extLst>
          </p:cNvPr>
          <p:cNvSpPr/>
          <p:nvPr/>
        </p:nvSpPr>
        <p:spPr>
          <a:xfrm rot="13158068" flipV="1">
            <a:off x="7136446" y="5381136"/>
            <a:ext cx="499668" cy="1759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5" name="Arrow: Right 74">
            <a:extLst>
              <a:ext uri="{FF2B5EF4-FFF2-40B4-BE49-F238E27FC236}">
                <a16:creationId xmlns:a16="http://schemas.microsoft.com/office/drawing/2014/main" id="{C42F3863-9104-46FF-9AEC-E9A7A843C0C9}"/>
              </a:ext>
              <a:ext uri="{C183D7F6-B498-43B3-948B-1728B52AA6E4}">
                <adec:decorative xmlns:adec="http://schemas.microsoft.com/office/drawing/2017/decorative" val="1"/>
              </a:ext>
            </a:extLst>
          </p:cNvPr>
          <p:cNvSpPr/>
          <p:nvPr/>
        </p:nvSpPr>
        <p:spPr>
          <a:xfrm rot="8558954" flipV="1">
            <a:off x="7078034" y="3172600"/>
            <a:ext cx="569369" cy="1775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6" name="Arrow: Right 75">
            <a:extLst>
              <a:ext uri="{FF2B5EF4-FFF2-40B4-BE49-F238E27FC236}">
                <a16:creationId xmlns:a16="http://schemas.microsoft.com/office/drawing/2014/main" id="{BA882DD3-E474-45CD-B404-69CBF622F0D0}"/>
              </a:ext>
              <a:ext uri="{C183D7F6-B498-43B3-948B-1728B52AA6E4}">
                <adec:decorative xmlns:adec="http://schemas.microsoft.com/office/drawing/2017/decorative" val="1"/>
              </a:ext>
            </a:extLst>
          </p:cNvPr>
          <p:cNvSpPr/>
          <p:nvPr/>
        </p:nvSpPr>
        <p:spPr>
          <a:xfrm rot="5400000" flipV="1">
            <a:off x="5541833" y="2693675"/>
            <a:ext cx="370955" cy="1443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77" name="Arrow: Right 76">
            <a:extLst>
              <a:ext uri="{FF2B5EF4-FFF2-40B4-BE49-F238E27FC236}">
                <a16:creationId xmlns:a16="http://schemas.microsoft.com/office/drawing/2014/main" id="{4FA70693-1B3C-4618-9A75-46A1B35DD9E0}"/>
              </a:ext>
              <a:ext uri="{C183D7F6-B498-43B3-948B-1728B52AA6E4}">
                <adec:decorative xmlns:adec="http://schemas.microsoft.com/office/drawing/2017/decorative" val="1"/>
              </a:ext>
            </a:extLst>
          </p:cNvPr>
          <p:cNvSpPr/>
          <p:nvPr/>
        </p:nvSpPr>
        <p:spPr>
          <a:xfrm rot="16200000" flipV="1">
            <a:off x="5366396" y="2682529"/>
            <a:ext cx="370955" cy="14436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grpSp>
        <p:nvGrpSpPr>
          <p:cNvPr id="78" name="Group 77" descr="Air pollution control strategies include legislation, regulation, and implementation, as well as compliance and enforcement. ">
            <a:extLst>
              <a:ext uri="{FF2B5EF4-FFF2-40B4-BE49-F238E27FC236}">
                <a16:creationId xmlns:a16="http://schemas.microsoft.com/office/drawing/2014/main" id="{FDA606EB-AD39-4274-8C50-B0D69E35B93A}"/>
              </a:ext>
            </a:extLst>
          </p:cNvPr>
          <p:cNvGrpSpPr/>
          <p:nvPr/>
        </p:nvGrpSpPr>
        <p:grpSpPr>
          <a:xfrm>
            <a:off x="7786660" y="2667938"/>
            <a:ext cx="2621902" cy="3734132"/>
            <a:chOff x="8527202" y="3034967"/>
            <a:chExt cx="2621902" cy="3734132"/>
          </a:xfrm>
        </p:grpSpPr>
        <p:sp>
          <p:nvSpPr>
            <p:cNvPr id="79" name="Rectangle 78">
              <a:extLst>
                <a:ext uri="{FF2B5EF4-FFF2-40B4-BE49-F238E27FC236}">
                  <a16:creationId xmlns:a16="http://schemas.microsoft.com/office/drawing/2014/main" id="{28CFF46A-DBF4-4CFA-8925-D79B87EF59BE}"/>
                </a:ext>
              </a:extLst>
            </p:cNvPr>
            <p:cNvSpPr/>
            <p:nvPr/>
          </p:nvSpPr>
          <p:spPr>
            <a:xfrm>
              <a:off x="8527202" y="3034967"/>
              <a:ext cx="2621902" cy="3734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fontAlgn="base">
                <a:spcBef>
                  <a:spcPct val="0"/>
                </a:spcBef>
                <a:spcAft>
                  <a:spcPct val="0"/>
                </a:spcAft>
                <a:defRPr/>
              </a:pPr>
              <a:r>
                <a:rPr lang="en-US" dirty="0">
                  <a:solidFill>
                    <a:prstClr val="white"/>
                  </a:solidFill>
                </a:rPr>
                <a:t>Air Pollution Control Strategies</a:t>
              </a:r>
            </a:p>
          </p:txBody>
        </p:sp>
        <p:grpSp>
          <p:nvGrpSpPr>
            <p:cNvPr id="80" name="Group 79">
              <a:extLst>
                <a:ext uri="{FF2B5EF4-FFF2-40B4-BE49-F238E27FC236}">
                  <a16:creationId xmlns:a16="http://schemas.microsoft.com/office/drawing/2014/main" id="{30776F9F-2A8B-4841-A8B7-233C90D9A3FB}"/>
                </a:ext>
              </a:extLst>
            </p:cNvPr>
            <p:cNvGrpSpPr/>
            <p:nvPr/>
          </p:nvGrpSpPr>
          <p:grpSpPr>
            <a:xfrm>
              <a:off x="8704563" y="3773236"/>
              <a:ext cx="2248466" cy="2840869"/>
              <a:chOff x="8704563" y="3773236"/>
              <a:chExt cx="2248466" cy="2840869"/>
            </a:xfrm>
          </p:grpSpPr>
          <p:sp>
            <p:nvSpPr>
              <p:cNvPr id="81" name="Rectangle 80">
                <a:extLst>
                  <a:ext uri="{FF2B5EF4-FFF2-40B4-BE49-F238E27FC236}">
                    <a16:creationId xmlns:a16="http://schemas.microsoft.com/office/drawing/2014/main" id="{6C803B97-A85A-41DE-A95A-3866A27808A3}"/>
                  </a:ext>
                </a:extLst>
              </p:cNvPr>
              <p:cNvSpPr/>
              <p:nvPr/>
            </p:nvSpPr>
            <p:spPr>
              <a:xfrm>
                <a:off x="8704563" y="3773236"/>
                <a:ext cx="2248466" cy="2840869"/>
              </a:xfrm>
              <a:prstGeom prst="rect">
                <a:avLst/>
              </a:prstGeom>
              <a:solidFill>
                <a:schemeClr val="bg1"/>
              </a:solidFill>
              <a:ln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endParaRPr>
              </a:p>
            </p:txBody>
          </p:sp>
          <p:grpSp>
            <p:nvGrpSpPr>
              <p:cNvPr id="83" name="Group 82">
                <a:extLst>
                  <a:ext uri="{FF2B5EF4-FFF2-40B4-BE49-F238E27FC236}">
                    <a16:creationId xmlns:a16="http://schemas.microsoft.com/office/drawing/2014/main" id="{2CDB7298-5AF1-4495-B603-426E930C2986}"/>
                  </a:ext>
                </a:extLst>
              </p:cNvPr>
              <p:cNvGrpSpPr/>
              <p:nvPr/>
            </p:nvGrpSpPr>
            <p:grpSpPr>
              <a:xfrm>
                <a:off x="8923753" y="4159063"/>
                <a:ext cx="1828800" cy="2236887"/>
                <a:chOff x="8077200" y="4332186"/>
                <a:chExt cx="1828800" cy="2236887"/>
              </a:xfrm>
              <a:solidFill>
                <a:schemeClr val="bg1"/>
              </a:solidFill>
            </p:grpSpPr>
            <p:sp>
              <p:nvSpPr>
                <p:cNvPr id="84" name="Rectangle 83">
                  <a:extLst>
                    <a:ext uri="{FF2B5EF4-FFF2-40B4-BE49-F238E27FC236}">
                      <a16:creationId xmlns:a16="http://schemas.microsoft.com/office/drawing/2014/main" id="{A084B54C-AF0E-4934-92F1-91A55238FFF1}"/>
                    </a:ext>
                  </a:extLst>
                </p:cNvPr>
                <p:cNvSpPr/>
                <p:nvPr/>
              </p:nvSpPr>
              <p:spPr>
                <a:xfrm>
                  <a:off x="8077200" y="4332186"/>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Legislation, Regulation, and Implementation</a:t>
                  </a:r>
                </a:p>
              </p:txBody>
            </p:sp>
            <p:sp>
              <p:nvSpPr>
                <p:cNvPr id="85" name="Rectangle 84">
                  <a:extLst>
                    <a:ext uri="{FF2B5EF4-FFF2-40B4-BE49-F238E27FC236}">
                      <a16:creationId xmlns:a16="http://schemas.microsoft.com/office/drawing/2014/main" id="{8BF0D353-DF0D-4D18-9375-196D0EA6B7C2}"/>
                    </a:ext>
                  </a:extLst>
                </p:cNvPr>
                <p:cNvSpPr/>
                <p:nvPr/>
              </p:nvSpPr>
              <p:spPr>
                <a:xfrm>
                  <a:off x="8077200" y="5502273"/>
                  <a:ext cx="18288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prstClr val="white"/>
                      </a:solidFill>
                    </a:rPr>
                    <a:t>Compliance and Enforcement</a:t>
                  </a:r>
                </a:p>
              </p:txBody>
            </p:sp>
          </p:grpSp>
        </p:grpSp>
      </p:grpSp>
      <p:sp>
        <p:nvSpPr>
          <p:cNvPr id="173" name="Arc 172">
            <a:extLst>
              <a:ext uri="{FF2B5EF4-FFF2-40B4-BE49-F238E27FC236}">
                <a16:creationId xmlns:a16="http://schemas.microsoft.com/office/drawing/2014/main" id="{587AA896-D1AA-4C07-8A27-0C1862FD5A84}"/>
              </a:ext>
              <a:ext uri="{C183D7F6-B498-43B3-948B-1728B52AA6E4}">
                <adec:decorative xmlns:adec="http://schemas.microsoft.com/office/drawing/2017/decorative" val="1"/>
              </a:ext>
            </a:extLst>
          </p:cNvPr>
          <p:cNvSpPr/>
          <p:nvPr/>
        </p:nvSpPr>
        <p:spPr>
          <a:xfrm rot="16885510">
            <a:off x="1850674" y="2590084"/>
            <a:ext cx="5701620" cy="4537313"/>
          </a:xfrm>
          <a:prstGeom prst="arc">
            <a:avLst>
              <a:gd name="adj1" fmla="val 15960107"/>
              <a:gd name="adj2" fmla="val 20837593"/>
            </a:avLst>
          </a:prstGeom>
          <a:noFill/>
          <a:ln w="508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defRPr/>
            </a:pPr>
            <a:endParaRPr lang="en-US" dirty="0">
              <a:solidFill>
                <a:prstClr val="black"/>
              </a:solidFill>
              <a:latin typeface="Calibri"/>
            </a:endParaRPr>
          </a:p>
        </p:txBody>
      </p:sp>
      <p:grpSp>
        <p:nvGrpSpPr>
          <p:cNvPr id="8" name="Group 7">
            <a:extLst>
              <a:ext uri="{FF2B5EF4-FFF2-40B4-BE49-F238E27FC236}">
                <a16:creationId xmlns:a16="http://schemas.microsoft.com/office/drawing/2014/main" id="{BDA86A5C-2A18-6EA1-5E74-D694ACDEE2FD}"/>
              </a:ext>
              <a:ext uri="{C183D7F6-B498-43B3-948B-1728B52AA6E4}">
                <adec:decorative xmlns:adec="http://schemas.microsoft.com/office/drawing/2017/decorative" val="1"/>
              </a:ext>
            </a:extLst>
          </p:cNvPr>
          <p:cNvGrpSpPr/>
          <p:nvPr/>
        </p:nvGrpSpPr>
        <p:grpSpPr>
          <a:xfrm>
            <a:off x="2020641" y="2953257"/>
            <a:ext cx="3793917" cy="2897569"/>
            <a:chOff x="4065269" y="3032037"/>
            <a:chExt cx="3793917" cy="2897569"/>
          </a:xfrm>
        </p:grpSpPr>
        <p:sp>
          <p:nvSpPr>
            <p:cNvPr id="10" name="Oval 9">
              <a:extLst>
                <a:ext uri="{FF2B5EF4-FFF2-40B4-BE49-F238E27FC236}">
                  <a16:creationId xmlns:a16="http://schemas.microsoft.com/office/drawing/2014/main" id="{BA0EEEA0-CDA2-7A38-2E0B-D71479FAE93C}"/>
                </a:ext>
              </a:extLst>
            </p:cNvPr>
            <p:cNvSpPr/>
            <p:nvPr/>
          </p:nvSpPr>
          <p:spPr>
            <a:xfrm>
              <a:off x="4065269" y="3032037"/>
              <a:ext cx="3793917" cy="28975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13" name="Oval 12">
              <a:extLst>
                <a:ext uri="{FF2B5EF4-FFF2-40B4-BE49-F238E27FC236}">
                  <a16:creationId xmlns:a16="http://schemas.microsoft.com/office/drawing/2014/main" id="{B1A81823-B90A-73A2-6492-011A586AAAFD}"/>
                </a:ext>
              </a:extLst>
            </p:cNvPr>
            <p:cNvSpPr/>
            <p:nvPr/>
          </p:nvSpPr>
          <p:spPr>
            <a:xfrm>
              <a:off x="5949851" y="4183865"/>
              <a:ext cx="1588515" cy="141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700" dirty="0">
                  <a:solidFill>
                    <a:schemeClr val="tx1"/>
                  </a:solidFill>
                </a:rPr>
                <a:t>Air Quality Modeling</a:t>
              </a:r>
              <a:endParaRPr lang="en-US" dirty="0">
                <a:solidFill>
                  <a:schemeClr val="tx1"/>
                </a:solidFill>
              </a:endParaRPr>
            </a:p>
          </p:txBody>
        </p:sp>
      </p:grpSp>
      <p:sp>
        <p:nvSpPr>
          <p:cNvPr id="3" name="TextBox 2">
            <a:extLst>
              <a:ext uri="{FF2B5EF4-FFF2-40B4-BE49-F238E27FC236}">
                <a16:creationId xmlns:a16="http://schemas.microsoft.com/office/drawing/2014/main" id="{9FCBD4A0-CF0A-2B64-0068-F9281BB145B9}"/>
              </a:ext>
            </a:extLst>
          </p:cNvPr>
          <p:cNvSpPr txBox="1"/>
          <p:nvPr/>
        </p:nvSpPr>
        <p:spPr>
          <a:xfrm>
            <a:off x="4578975" y="999671"/>
            <a:ext cx="3069949" cy="369332"/>
          </a:xfrm>
          <a:prstGeom prst="rect">
            <a:avLst/>
          </a:prstGeom>
          <a:noFill/>
        </p:spPr>
        <p:txBody>
          <a:bodyPr wrap="square" rtlCol="0">
            <a:spAutoFit/>
          </a:bodyPr>
          <a:lstStyle/>
          <a:p>
            <a:r>
              <a:rPr lang="en-US" dirty="0"/>
              <a:t>Public Participation</a:t>
            </a:r>
          </a:p>
        </p:txBody>
      </p:sp>
    </p:spTree>
    <p:extLst>
      <p:ext uri="{BB962C8B-B14F-4D97-AF65-F5344CB8AC3E}">
        <p14:creationId xmlns:p14="http://schemas.microsoft.com/office/powerpoint/2010/main" val="3472730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C5C9C1-85E2-C726-FD5F-7A04383B8A40}"/>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7: Communication Materials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6238848" cy="5224724"/>
          </a:xfrm>
        </p:spPr>
        <p:txBody>
          <a:bodyPr anchor="ctr">
            <a:normAutofit/>
          </a:bodyPr>
          <a:lstStyle/>
          <a:p>
            <a:r>
              <a:rPr lang="en-US" sz="2000" dirty="0"/>
              <a:t>1. Communication Goals</a:t>
            </a:r>
          </a:p>
          <a:p>
            <a:r>
              <a:rPr lang="en-US" sz="2000" dirty="0"/>
              <a:t>2. Use of Media</a:t>
            </a:r>
          </a:p>
          <a:p>
            <a:r>
              <a:rPr lang="en-US" sz="2000" dirty="0"/>
              <a:t>3. Technical Results</a:t>
            </a:r>
          </a:p>
          <a:p>
            <a:r>
              <a:rPr lang="en-US" sz="2000" dirty="0"/>
              <a:t>4. Key Audiences</a:t>
            </a:r>
          </a:p>
          <a:p>
            <a:r>
              <a:rPr lang="en-US" sz="2000" dirty="0"/>
              <a:t>5. Public Involvement and Engagement</a:t>
            </a:r>
          </a:p>
          <a:p>
            <a:r>
              <a:rPr lang="en-US" sz="2000" dirty="0"/>
              <a:t>6. Roles and Responsibilities</a:t>
            </a:r>
          </a:p>
          <a:p>
            <a:r>
              <a:rPr lang="en-US" sz="3200" b="1" dirty="0"/>
              <a:t>7. Communication Materials</a:t>
            </a:r>
          </a:p>
          <a:p>
            <a:r>
              <a:rPr lang="en-US" sz="2000" dirty="0"/>
              <a:t>8. Evaluation</a:t>
            </a:r>
          </a:p>
          <a:p>
            <a:endParaRPr lang="en-US" dirty="0"/>
          </a:p>
        </p:txBody>
      </p:sp>
      <p:sp>
        <p:nvSpPr>
          <p:cNvPr id="2" name="Slide Number Placeholder 1">
            <a:extLst>
              <a:ext uri="{FF2B5EF4-FFF2-40B4-BE49-F238E27FC236}">
                <a16:creationId xmlns:a16="http://schemas.microsoft.com/office/drawing/2014/main" id="{94C42FDF-9BD3-FBEC-3FED-C1AC9A13EB37}"/>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814135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993F-18CA-98B3-FB1E-612658B8DCD3}"/>
              </a:ext>
            </a:extLst>
          </p:cNvPr>
          <p:cNvSpPr>
            <a:spLocks noGrp="1"/>
          </p:cNvSpPr>
          <p:nvPr>
            <p:ph type="title"/>
          </p:nvPr>
        </p:nvSpPr>
        <p:spPr/>
        <p:txBody>
          <a:bodyPr/>
          <a:lstStyle/>
          <a:p>
            <a:r>
              <a:rPr lang="en-US" dirty="0"/>
              <a:t>Communications Materials</a:t>
            </a:r>
          </a:p>
        </p:txBody>
      </p:sp>
      <p:graphicFrame>
        <p:nvGraphicFramePr>
          <p:cNvPr id="4" name="Table 4" descr="Basic materials can include a communications plan, fact sheet, web posting, and training, while additional materials can include public hearings, talking points, advance outreach, etc. ">
            <a:extLst>
              <a:ext uri="{FF2B5EF4-FFF2-40B4-BE49-F238E27FC236}">
                <a16:creationId xmlns:a16="http://schemas.microsoft.com/office/drawing/2014/main" id="{B82B807E-6362-6A00-7B66-38B6BA7D9A09}"/>
              </a:ext>
            </a:extLst>
          </p:cNvPr>
          <p:cNvGraphicFramePr>
            <a:graphicFrameLocks noGrp="1"/>
          </p:cNvGraphicFramePr>
          <p:nvPr>
            <p:extLst>
              <p:ext uri="{D42A27DB-BD31-4B8C-83A1-F6EECF244321}">
                <p14:modId xmlns:p14="http://schemas.microsoft.com/office/powerpoint/2010/main" val="2522762740"/>
              </p:ext>
            </p:extLst>
          </p:nvPr>
        </p:nvGraphicFramePr>
        <p:xfrm>
          <a:off x="2032000" y="1501833"/>
          <a:ext cx="8128000" cy="472863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2582663"/>
                    </a:ext>
                  </a:extLst>
                </a:gridCol>
                <a:gridCol w="4064000">
                  <a:extLst>
                    <a:ext uri="{9D8B030D-6E8A-4147-A177-3AD203B41FA5}">
                      <a16:colId xmlns:a16="http://schemas.microsoft.com/office/drawing/2014/main" val="371321510"/>
                    </a:ext>
                  </a:extLst>
                </a:gridCol>
              </a:tblGrid>
              <a:tr h="814876">
                <a:tc>
                  <a:txBody>
                    <a:bodyPr/>
                    <a:lstStyle/>
                    <a:p>
                      <a:pPr algn="ctr"/>
                      <a:r>
                        <a:rPr lang="en-US" sz="2400" dirty="0"/>
                        <a:t>Basic Materials</a:t>
                      </a:r>
                    </a:p>
                  </a:txBody>
                  <a:tcPr/>
                </a:tc>
                <a:tc>
                  <a:txBody>
                    <a:bodyPr/>
                    <a:lstStyle/>
                    <a:p>
                      <a:pPr algn="ctr"/>
                      <a:r>
                        <a:rPr lang="en-US" sz="2400" dirty="0"/>
                        <a:t>Additional Materials</a:t>
                      </a:r>
                    </a:p>
                  </a:txBody>
                  <a:tcPr/>
                </a:tc>
                <a:extLst>
                  <a:ext uri="{0D108BD9-81ED-4DB2-BD59-A6C34878D82A}">
                    <a16:rowId xmlns:a16="http://schemas.microsoft.com/office/drawing/2014/main" val="120955720"/>
                  </a:ext>
                </a:extLst>
              </a:tr>
              <a:tr h="3913759">
                <a:tc>
                  <a:txBody>
                    <a:bodyPr/>
                    <a:lstStyle/>
                    <a:p>
                      <a:pPr marL="285750" indent="-285750">
                        <a:lnSpc>
                          <a:spcPct val="150000"/>
                        </a:lnSpc>
                        <a:buFont typeface="Wingdings" panose="05000000000000000000" pitchFamily="2" charset="2"/>
                        <a:buChar char="§"/>
                      </a:pPr>
                      <a:r>
                        <a:rPr lang="en-US" sz="2000" dirty="0"/>
                        <a:t>Communications plan</a:t>
                      </a:r>
                    </a:p>
                    <a:p>
                      <a:pPr marL="285750" indent="-285750">
                        <a:lnSpc>
                          <a:spcPct val="150000"/>
                        </a:lnSpc>
                        <a:buFont typeface="Wingdings" panose="05000000000000000000" pitchFamily="2" charset="2"/>
                        <a:buChar char="§"/>
                      </a:pPr>
                      <a:r>
                        <a:rPr lang="en-US" sz="2000" dirty="0"/>
                        <a:t>Fact Sheet</a:t>
                      </a:r>
                    </a:p>
                    <a:p>
                      <a:pPr marL="285750" indent="-285750">
                        <a:lnSpc>
                          <a:spcPct val="150000"/>
                        </a:lnSpc>
                        <a:buFont typeface="Wingdings" panose="05000000000000000000" pitchFamily="2" charset="2"/>
                        <a:buChar char="§"/>
                      </a:pPr>
                      <a:r>
                        <a:rPr lang="en-US" sz="2000" dirty="0"/>
                        <a:t>Web Posting </a:t>
                      </a:r>
                    </a:p>
                    <a:p>
                      <a:pPr marL="285750" indent="-285750">
                        <a:lnSpc>
                          <a:spcPct val="150000"/>
                        </a:lnSpc>
                        <a:buFont typeface="Wingdings" panose="05000000000000000000" pitchFamily="2" charset="2"/>
                        <a:buChar char="§"/>
                      </a:pPr>
                      <a:r>
                        <a:rPr lang="en-US" sz="2000" dirty="0"/>
                        <a:t>Training</a:t>
                      </a:r>
                    </a:p>
                  </a:txBody>
                  <a:tcPr/>
                </a:tc>
                <a:tc>
                  <a:txBody>
                    <a:bodyPr/>
                    <a:lstStyle/>
                    <a:p>
                      <a:pPr marL="285750" indent="-285750">
                        <a:lnSpc>
                          <a:spcPct val="150000"/>
                        </a:lnSpc>
                        <a:buFont typeface="Arial" panose="020B0604020202020204" pitchFamily="34" charset="0"/>
                        <a:buChar char="•"/>
                      </a:pPr>
                      <a:r>
                        <a:rPr lang="en-US" sz="2000" dirty="0"/>
                        <a:t>Advance Outreach </a:t>
                      </a:r>
                    </a:p>
                    <a:p>
                      <a:pPr marL="285750" indent="-285750">
                        <a:lnSpc>
                          <a:spcPct val="150000"/>
                        </a:lnSpc>
                        <a:buFont typeface="Arial" panose="020B0604020202020204" pitchFamily="34" charset="0"/>
                        <a:buChar char="•"/>
                      </a:pPr>
                      <a:r>
                        <a:rPr lang="en-US" sz="2000" dirty="0"/>
                        <a:t>Press Announcement</a:t>
                      </a:r>
                    </a:p>
                    <a:p>
                      <a:pPr marL="285750" indent="-285750">
                        <a:lnSpc>
                          <a:spcPct val="150000"/>
                        </a:lnSpc>
                        <a:buFont typeface="Arial" panose="020B0604020202020204" pitchFamily="34" charset="0"/>
                        <a:buChar char="•"/>
                      </a:pPr>
                      <a:r>
                        <a:rPr lang="en-US" sz="2000" dirty="0"/>
                        <a:t>Call List</a:t>
                      </a:r>
                    </a:p>
                    <a:p>
                      <a:pPr marL="285750" indent="-285750">
                        <a:lnSpc>
                          <a:spcPct val="150000"/>
                        </a:lnSpc>
                        <a:buFont typeface="Arial" panose="020B0604020202020204" pitchFamily="34" charset="0"/>
                        <a:buChar char="•"/>
                      </a:pPr>
                      <a:r>
                        <a:rPr lang="en-US" sz="2000" dirty="0"/>
                        <a:t>Questions and Answers</a:t>
                      </a:r>
                    </a:p>
                    <a:p>
                      <a:pPr marL="285750" indent="-285750">
                        <a:lnSpc>
                          <a:spcPct val="150000"/>
                        </a:lnSpc>
                        <a:buFont typeface="Arial" panose="020B0604020202020204" pitchFamily="34" charset="0"/>
                        <a:buChar char="•"/>
                      </a:pPr>
                      <a:r>
                        <a:rPr lang="en-US" sz="2000" dirty="0"/>
                        <a:t>Talking Points</a:t>
                      </a:r>
                    </a:p>
                    <a:p>
                      <a:pPr marL="285750" indent="-285750">
                        <a:lnSpc>
                          <a:spcPct val="150000"/>
                        </a:lnSpc>
                        <a:buFont typeface="Arial" panose="020B0604020202020204" pitchFamily="34" charset="0"/>
                        <a:buChar char="•"/>
                      </a:pPr>
                      <a:r>
                        <a:rPr lang="en-US" sz="2000" dirty="0"/>
                        <a:t>Additional Fact Sheets</a:t>
                      </a:r>
                    </a:p>
                    <a:p>
                      <a:pPr marL="285750" indent="-285750">
                        <a:lnSpc>
                          <a:spcPct val="150000"/>
                        </a:lnSpc>
                        <a:buFont typeface="Arial" panose="020B0604020202020204" pitchFamily="34" charset="0"/>
                        <a:buChar char="•"/>
                      </a:pPr>
                      <a:r>
                        <a:rPr lang="en-US" sz="2000" dirty="0"/>
                        <a:t>Stakeholder Calls</a:t>
                      </a:r>
                    </a:p>
                    <a:p>
                      <a:pPr marL="285750" indent="-285750">
                        <a:lnSpc>
                          <a:spcPct val="150000"/>
                        </a:lnSpc>
                        <a:buFont typeface="Arial" panose="020B0604020202020204" pitchFamily="34" charset="0"/>
                        <a:buChar char="•"/>
                      </a:pPr>
                      <a:r>
                        <a:rPr lang="en-US" sz="2000" dirty="0"/>
                        <a:t>Public Hearings</a:t>
                      </a:r>
                    </a:p>
                  </a:txBody>
                  <a:tcPr/>
                </a:tc>
                <a:extLst>
                  <a:ext uri="{0D108BD9-81ED-4DB2-BD59-A6C34878D82A}">
                    <a16:rowId xmlns:a16="http://schemas.microsoft.com/office/drawing/2014/main" val="4151659871"/>
                  </a:ext>
                </a:extLst>
              </a:tr>
            </a:tbl>
          </a:graphicData>
        </a:graphic>
      </p:graphicFrame>
      <p:sp>
        <p:nvSpPr>
          <p:cNvPr id="3" name="Slide Number Placeholder 2">
            <a:extLst>
              <a:ext uri="{FF2B5EF4-FFF2-40B4-BE49-F238E27FC236}">
                <a16:creationId xmlns:a16="http://schemas.microsoft.com/office/drawing/2014/main" id="{C3EA90BC-BBC0-3E7D-39DD-3926B4483DB8}"/>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74055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BC83-5A1B-D184-5E46-296D03DCB544}"/>
              </a:ext>
            </a:extLst>
          </p:cNvPr>
          <p:cNvSpPr>
            <a:spLocks noGrp="1"/>
          </p:cNvSpPr>
          <p:nvPr>
            <p:ph type="title"/>
          </p:nvPr>
        </p:nvSpPr>
        <p:spPr/>
        <p:txBody>
          <a:bodyPr/>
          <a:lstStyle/>
          <a:p>
            <a:r>
              <a:rPr lang="en-US" dirty="0"/>
              <a:t>Written Communication Plan	</a:t>
            </a:r>
          </a:p>
        </p:txBody>
      </p:sp>
      <p:graphicFrame>
        <p:nvGraphicFramePr>
          <p:cNvPr id="7" name="Diagram 6" descr="A written communication plan should consider a summary of action, stakeholders, materials, statement with key messages, schedule, and roles. ">
            <a:extLst>
              <a:ext uri="{FF2B5EF4-FFF2-40B4-BE49-F238E27FC236}">
                <a16:creationId xmlns:a16="http://schemas.microsoft.com/office/drawing/2014/main" id="{240BB297-E0E2-9F84-1414-6E0EA8F23CC6}"/>
              </a:ext>
            </a:extLst>
          </p:cNvPr>
          <p:cNvGraphicFramePr/>
          <p:nvPr>
            <p:extLst>
              <p:ext uri="{D42A27DB-BD31-4B8C-83A1-F6EECF244321}">
                <p14:modId xmlns:p14="http://schemas.microsoft.com/office/powerpoint/2010/main" val="3883208622"/>
              </p:ext>
            </p:extLst>
          </p:nvPr>
        </p:nvGraphicFramePr>
        <p:xfrm>
          <a:off x="2862729" y="1759573"/>
          <a:ext cx="6466541" cy="4488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1EE4EE6-4FC9-762A-BD01-06E7D765824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225456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C788-110A-12F5-68B6-AABEC0C7B33D}"/>
              </a:ext>
            </a:extLst>
          </p:cNvPr>
          <p:cNvSpPr>
            <a:spLocks noGrp="1"/>
          </p:cNvSpPr>
          <p:nvPr>
            <p:ph type="title"/>
          </p:nvPr>
        </p:nvSpPr>
        <p:spPr/>
        <p:txBody>
          <a:bodyPr/>
          <a:lstStyle/>
          <a:p>
            <a:r>
              <a:rPr lang="en-US" dirty="0"/>
              <a:t>Communications Plan </a:t>
            </a:r>
          </a:p>
        </p:txBody>
      </p:sp>
      <p:pic>
        <p:nvPicPr>
          <p:cNvPr id="6" name="Picture 5" descr="Example structure of a communications plan">
            <a:extLst>
              <a:ext uri="{FF2B5EF4-FFF2-40B4-BE49-F238E27FC236}">
                <a16:creationId xmlns:a16="http://schemas.microsoft.com/office/drawing/2014/main" id="{222913BE-132A-C591-46A6-BDBFDA23D8B1}"/>
              </a:ext>
            </a:extLst>
          </p:cNvPr>
          <p:cNvPicPr>
            <a:picLocks noChangeAspect="1"/>
          </p:cNvPicPr>
          <p:nvPr/>
        </p:nvPicPr>
        <p:blipFill>
          <a:blip r:embed="rId3"/>
          <a:stretch>
            <a:fillRect/>
          </a:stretch>
        </p:blipFill>
        <p:spPr>
          <a:xfrm>
            <a:off x="2225121" y="1439947"/>
            <a:ext cx="7741758" cy="5173578"/>
          </a:xfrm>
          <a:prstGeom prst="rect">
            <a:avLst/>
          </a:prstGeom>
          <a:ln>
            <a:solidFill>
              <a:schemeClr val="tx1"/>
            </a:solidFill>
          </a:ln>
        </p:spPr>
      </p:pic>
      <p:sp>
        <p:nvSpPr>
          <p:cNvPr id="3" name="Slide Number Placeholder 2">
            <a:extLst>
              <a:ext uri="{FF2B5EF4-FFF2-40B4-BE49-F238E27FC236}">
                <a16:creationId xmlns:a16="http://schemas.microsoft.com/office/drawing/2014/main" id="{8B4CCDAA-A768-9AB5-CFA5-82BF32943B9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4223516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DE195-44F8-05C7-AAD1-2F69CD190E0A}"/>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8: Evaluation </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5" y="979928"/>
            <a:ext cx="4619706" cy="5224724"/>
          </a:xfrm>
        </p:spPr>
        <p:txBody>
          <a:bodyPr anchor="ctr">
            <a:normAutofit/>
          </a:bodyPr>
          <a:lstStyle/>
          <a:p>
            <a:r>
              <a:rPr lang="en-US" sz="2000" dirty="0"/>
              <a:t>1. Communication goals</a:t>
            </a:r>
          </a:p>
          <a:p>
            <a:r>
              <a:rPr lang="en-US" sz="2000" dirty="0"/>
              <a:t>2. Use of Media</a:t>
            </a:r>
          </a:p>
          <a:p>
            <a:r>
              <a:rPr lang="en-US" sz="2000" dirty="0"/>
              <a:t>3. Technical Results</a:t>
            </a:r>
          </a:p>
          <a:p>
            <a:r>
              <a:rPr lang="en-US" sz="2000" dirty="0"/>
              <a:t>4. Key Audiences</a:t>
            </a:r>
          </a:p>
          <a:p>
            <a:r>
              <a:rPr lang="en-US" sz="2000" dirty="0"/>
              <a:t>5. Public Involvement and Engagement</a:t>
            </a:r>
          </a:p>
          <a:p>
            <a:r>
              <a:rPr lang="en-US" sz="2000" dirty="0"/>
              <a:t>6. Roles and Responsibilities</a:t>
            </a:r>
          </a:p>
          <a:p>
            <a:r>
              <a:rPr lang="en-US" sz="2000" dirty="0"/>
              <a:t>7. Communication Materials</a:t>
            </a:r>
          </a:p>
          <a:p>
            <a:r>
              <a:rPr lang="en-US" sz="2800" b="1" dirty="0"/>
              <a:t>8. Evaluation</a:t>
            </a:r>
          </a:p>
          <a:p>
            <a:endParaRPr lang="en-US" dirty="0"/>
          </a:p>
        </p:txBody>
      </p:sp>
      <p:sp>
        <p:nvSpPr>
          <p:cNvPr id="2" name="Slide Number Placeholder 1">
            <a:extLst>
              <a:ext uri="{FF2B5EF4-FFF2-40B4-BE49-F238E27FC236}">
                <a16:creationId xmlns:a16="http://schemas.microsoft.com/office/drawing/2014/main" id="{94C42FDF-9BD3-FBEC-3FED-C1AC9A13EB37}"/>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127986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6DEE-2128-9091-2681-F04DCB343E60}"/>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3E6F7291-0F67-7B69-3CA5-1AC1B8579C4D}"/>
              </a:ext>
            </a:extLst>
          </p:cNvPr>
          <p:cNvSpPr>
            <a:spLocks noGrp="1"/>
          </p:cNvSpPr>
          <p:nvPr>
            <p:ph idx="1"/>
          </p:nvPr>
        </p:nvSpPr>
        <p:spPr/>
        <p:txBody>
          <a:bodyPr>
            <a:normAutofit/>
          </a:bodyPr>
          <a:lstStyle/>
          <a:p>
            <a:r>
              <a:rPr lang="en-US" sz="2800" dirty="0"/>
              <a:t>Evaluate your communication</a:t>
            </a:r>
          </a:p>
          <a:p>
            <a:pPr lvl="1"/>
            <a:r>
              <a:rPr lang="en-US" sz="2400" dirty="0"/>
              <a:t>How was the message received? </a:t>
            </a:r>
          </a:p>
          <a:p>
            <a:pPr lvl="1"/>
            <a:r>
              <a:rPr lang="en-US" sz="2400" dirty="0"/>
              <a:t>Did you reach your intended audiences? </a:t>
            </a:r>
          </a:p>
          <a:p>
            <a:pPr lvl="1"/>
            <a:r>
              <a:rPr lang="en-US" sz="2400" dirty="0"/>
              <a:t>Did the message create your desired goal (e.g., behavior change)?</a:t>
            </a:r>
          </a:p>
          <a:p>
            <a:pPr lvl="1"/>
            <a:r>
              <a:rPr lang="en-US" sz="2400" dirty="0"/>
              <a:t>Were there any unintended consequences of the communication? </a:t>
            </a:r>
          </a:p>
        </p:txBody>
      </p:sp>
      <p:sp>
        <p:nvSpPr>
          <p:cNvPr id="4" name="Slide Number Placeholder 3">
            <a:extLst>
              <a:ext uri="{FF2B5EF4-FFF2-40B4-BE49-F238E27FC236}">
                <a16:creationId xmlns:a16="http://schemas.microsoft.com/office/drawing/2014/main" id="{CE85F4BD-1C90-9B21-44EF-938475CA0DA4}"/>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94312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A0AB-41C7-593A-9B96-A2527E1532B8}"/>
              </a:ext>
            </a:extLst>
          </p:cNvPr>
          <p:cNvSpPr>
            <a:spLocks noGrp="1"/>
          </p:cNvSpPr>
          <p:nvPr>
            <p:ph type="title"/>
          </p:nvPr>
        </p:nvSpPr>
        <p:spPr/>
        <p:txBody>
          <a:bodyPr/>
          <a:lstStyle/>
          <a:p>
            <a:r>
              <a:rPr lang="en-US" dirty="0"/>
              <a:t>Additional Resources</a:t>
            </a:r>
            <a:br>
              <a:rPr lang="en-US" dirty="0"/>
            </a:br>
            <a:endParaRPr lang="en-US" dirty="0"/>
          </a:p>
        </p:txBody>
      </p:sp>
      <p:sp>
        <p:nvSpPr>
          <p:cNvPr id="3" name="Content Placeholder 2">
            <a:extLst>
              <a:ext uri="{FF2B5EF4-FFF2-40B4-BE49-F238E27FC236}">
                <a16:creationId xmlns:a16="http://schemas.microsoft.com/office/drawing/2014/main" id="{40E7315B-BBF5-D4B6-625F-81FECCCAA9B1}"/>
              </a:ext>
            </a:extLst>
          </p:cNvPr>
          <p:cNvSpPr>
            <a:spLocks noGrp="1"/>
          </p:cNvSpPr>
          <p:nvPr>
            <p:ph idx="1"/>
          </p:nvPr>
        </p:nvSpPr>
        <p:spPr>
          <a:xfrm>
            <a:off x="677334" y="1572759"/>
            <a:ext cx="10475392" cy="4938400"/>
          </a:xfrm>
        </p:spPr>
        <p:txBody>
          <a:bodyPr vert="horz" lIns="91440" tIns="45720" rIns="91440" bIns="45720" rtlCol="0" anchor="t">
            <a:normAutofit lnSpcReduction="10000"/>
          </a:bodyPr>
          <a:lstStyle/>
          <a:p>
            <a:r>
              <a:rPr lang="en-US" sz="2400" dirty="0"/>
              <a:t>EPA resources </a:t>
            </a:r>
          </a:p>
          <a:p>
            <a:pPr lvl="1"/>
            <a:r>
              <a:rPr lang="en-US" sz="1800" dirty="0"/>
              <a:t>Particulate Matter web course for healthcare professionals (</a:t>
            </a:r>
            <a:r>
              <a:rPr lang="en-US" sz="1800" dirty="0">
                <a:hlinkClick r:id="rId2"/>
              </a:rPr>
              <a:t>https://www.epa.gov/pmcourse</a:t>
            </a:r>
            <a:r>
              <a:rPr lang="en-US" sz="1800" dirty="0"/>
              <a:t>)</a:t>
            </a:r>
          </a:p>
          <a:p>
            <a:pPr lvl="1"/>
            <a:r>
              <a:rPr lang="en-US" sz="1800" dirty="0"/>
              <a:t>Wildfire smoke course for healthcare professionals (</a:t>
            </a:r>
            <a:r>
              <a:rPr lang="en-US" sz="1800" dirty="0">
                <a:hlinkClick r:id="rId3"/>
              </a:rPr>
              <a:t>https://www.epa.gove/wildfire-smoke-course</a:t>
            </a:r>
            <a:r>
              <a:rPr lang="en-US" sz="1800" dirty="0"/>
              <a:t>)</a:t>
            </a:r>
          </a:p>
          <a:p>
            <a:pPr lvl="1"/>
            <a:r>
              <a:rPr lang="en-US" sz="1800" dirty="0">
                <a:hlinkClick r:id="rId4"/>
              </a:rPr>
              <a:t>AirNow.gov</a:t>
            </a:r>
            <a:r>
              <a:rPr lang="en-US" sz="1800" dirty="0"/>
              <a:t>: EPA’s flagship source for AQ data and more</a:t>
            </a:r>
          </a:p>
          <a:p>
            <a:pPr lvl="2"/>
            <a:r>
              <a:rPr lang="en-US" sz="1600" dirty="0" err="1"/>
              <a:t>AirNow</a:t>
            </a:r>
            <a:r>
              <a:rPr lang="en-US" sz="1600" dirty="0"/>
              <a:t> International</a:t>
            </a:r>
          </a:p>
          <a:p>
            <a:pPr lvl="1"/>
            <a:r>
              <a:rPr lang="en-US" sz="1800" dirty="0"/>
              <a:t>Video tools to help the public understand low-cost air sensors</a:t>
            </a:r>
          </a:p>
          <a:p>
            <a:pPr lvl="2"/>
            <a:r>
              <a:rPr lang="en-US" sz="1600" dirty="0">
                <a:hlinkClick r:id="rId5"/>
              </a:rPr>
              <a:t>Air Sensor PSA </a:t>
            </a:r>
            <a:endParaRPr lang="en-US" sz="1600" dirty="0"/>
          </a:p>
          <a:p>
            <a:pPr lvl="2"/>
            <a:r>
              <a:rPr lang="en-US" sz="1600" dirty="0">
                <a:hlinkClick r:id="rId6"/>
              </a:rPr>
              <a:t>Air Sensors: Regulatory Data and Sensor Data Quality</a:t>
            </a:r>
            <a:endParaRPr lang="en-US" sz="1600" dirty="0"/>
          </a:p>
          <a:p>
            <a:pPr lvl="2"/>
            <a:r>
              <a:rPr lang="en-US" sz="1600" dirty="0">
                <a:hlinkClick r:id="rId7"/>
              </a:rPr>
              <a:t>Air Sensors: Measurements and Your Health</a:t>
            </a:r>
            <a:endParaRPr lang="en-US" sz="1600" dirty="0"/>
          </a:p>
          <a:p>
            <a:pPr lvl="2"/>
            <a:r>
              <a:rPr lang="en-US" sz="1600" dirty="0">
                <a:hlinkClick r:id="rId8"/>
              </a:rPr>
              <a:t>Air Sensors: Sources of Air Quality Information </a:t>
            </a:r>
            <a:endParaRPr lang="en-US" sz="1600" dirty="0"/>
          </a:p>
          <a:p>
            <a:pPr lvl="1"/>
            <a:r>
              <a:rPr lang="en-US" sz="1800" dirty="0"/>
              <a:t>Public participation guide (</a:t>
            </a:r>
            <a:r>
              <a:rPr lang="en-US" sz="1800" dirty="0">
                <a:hlinkClick r:id="rId9"/>
              </a:rPr>
              <a:t>https://www.epa.gov/internation-cooperation/public-participation-guide</a:t>
            </a:r>
            <a:r>
              <a:rPr lang="en-US" sz="1800" dirty="0"/>
              <a:t>)</a:t>
            </a:r>
          </a:p>
          <a:p>
            <a:pPr marL="457200" lvl="1" indent="0">
              <a:buNone/>
            </a:pPr>
            <a:endParaRPr lang="en-US" sz="1800" dirty="0"/>
          </a:p>
        </p:txBody>
      </p:sp>
      <p:sp>
        <p:nvSpPr>
          <p:cNvPr id="4" name="Slide Number Placeholder 3">
            <a:extLst>
              <a:ext uri="{FF2B5EF4-FFF2-40B4-BE49-F238E27FC236}">
                <a16:creationId xmlns:a16="http://schemas.microsoft.com/office/drawing/2014/main" id="{F200DA8F-D272-1D4E-089B-A147DDBCEDA9}"/>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77525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F310-7C34-52F3-E757-E96260EEB30C}"/>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9D96ACB8-B200-3B53-FC96-ECD8A373635B}"/>
              </a:ext>
            </a:extLst>
          </p:cNvPr>
          <p:cNvSpPr>
            <a:spLocks noGrp="1"/>
          </p:cNvSpPr>
          <p:nvPr>
            <p:ph idx="1"/>
          </p:nvPr>
        </p:nvSpPr>
        <p:spPr>
          <a:xfrm>
            <a:off x="677334" y="1550987"/>
            <a:ext cx="10370288" cy="4340600"/>
          </a:xfrm>
        </p:spPr>
        <p:txBody>
          <a:bodyPr vert="horz" lIns="91440" tIns="45720" rIns="91440" bIns="45720" rtlCol="0" anchor="t">
            <a:normAutofit/>
          </a:bodyPr>
          <a:lstStyle/>
          <a:p>
            <a:r>
              <a:rPr lang="en-US" sz="2800" dirty="0"/>
              <a:t>Resources for public involvement</a:t>
            </a:r>
          </a:p>
          <a:p>
            <a:pPr lvl="1"/>
            <a:r>
              <a:rPr lang="en-US" sz="2000" dirty="0">
                <a:hlinkClick r:id="rId2"/>
              </a:rPr>
              <a:t>International Association for Public Involvement</a:t>
            </a:r>
            <a:endParaRPr lang="en-US" sz="2000" dirty="0"/>
          </a:p>
          <a:p>
            <a:pPr lvl="1"/>
            <a:r>
              <a:rPr lang="en-US" sz="2000" dirty="0">
                <a:hlinkClick r:id="rId3"/>
              </a:rPr>
              <a:t>The Access Initiative</a:t>
            </a:r>
            <a:endParaRPr lang="en-US" sz="2000" dirty="0"/>
          </a:p>
          <a:p>
            <a:pPr lvl="1"/>
            <a:r>
              <a:rPr lang="en-US" sz="2000" dirty="0">
                <a:hlinkClick r:id="rId4"/>
              </a:rPr>
              <a:t>Implementing Principle 10 and the Bali Guidelines</a:t>
            </a:r>
            <a:endParaRPr lang="en-US" sz="2000" dirty="0"/>
          </a:p>
          <a:p>
            <a:pPr lvl="1"/>
            <a:r>
              <a:rPr lang="en-US" sz="2000" dirty="0">
                <a:hlinkClick r:id="rId5"/>
              </a:rPr>
              <a:t>Southern African Institute for Environmental Assessment Handbook One Stop Participation Guide</a:t>
            </a:r>
            <a:endParaRPr lang="en-US" sz="2000" dirty="0"/>
          </a:p>
          <a:p>
            <a:pPr lvl="1"/>
            <a:r>
              <a:rPr lang="en-US" sz="2000" dirty="0">
                <a:hlinkClick r:id="rId6"/>
              </a:rPr>
              <a:t>Aarhus Clearinghouse for Environmental Democracy </a:t>
            </a:r>
            <a:endParaRPr lang="en-US" sz="2000" dirty="0"/>
          </a:p>
        </p:txBody>
      </p:sp>
      <p:sp>
        <p:nvSpPr>
          <p:cNvPr id="4" name="Slide Number Placeholder 3">
            <a:extLst>
              <a:ext uri="{FF2B5EF4-FFF2-40B4-BE49-F238E27FC236}">
                <a16:creationId xmlns:a16="http://schemas.microsoft.com/office/drawing/2014/main" id="{F6A6A564-1B05-210C-801A-0F35D99D3179}"/>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675363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dirty="0"/>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dirty="0"/>
              <a:t>1. Communication Goals</a:t>
            </a:r>
          </a:p>
          <a:p>
            <a:r>
              <a:rPr lang="en-US" sz="2000" dirty="0"/>
              <a:t>2. Use of Media</a:t>
            </a:r>
          </a:p>
          <a:p>
            <a:r>
              <a:rPr lang="en-US" sz="2000" dirty="0"/>
              <a:t>3. Technical Results</a:t>
            </a:r>
          </a:p>
          <a:p>
            <a:r>
              <a:rPr lang="en-US" sz="2000" dirty="0"/>
              <a:t>4. Key Audiences</a:t>
            </a:r>
          </a:p>
          <a:p>
            <a:r>
              <a:rPr lang="en-US" sz="2000" dirty="0"/>
              <a:t>5. Public Involvement and Engagement</a:t>
            </a:r>
          </a:p>
          <a:p>
            <a:r>
              <a:rPr lang="en-US" sz="2000" dirty="0"/>
              <a:t>6. Roles and Responsibilities</a:t>
            </a:r>
          </a:p>
          <a:p>
            <a:r>
              <a:rPr lang="en-US" sz="2000" dirty="0"/>
              <a:t>7. Communication Materials</a:t>
            </a:r>
          </a:p>
          <a:p>
            <a:r>
              <a:rPr lang="en-US" sz="2000" dirty="0"/>
              <a:t>8. Evaluation</a:t>
            </a:r>
          </a:p>
          <a:p>
            <a:endParaRPr lang="en-US" dirty="0"/>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1522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5E4A3-1734-340D-8D5B-85DC09C6D8D7}"/>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Communication Goals</a:t>
            </a:r>
          </a:p>
        </p:txBody>
      </p:sp>
      <p:sp>
        <p:nvSpPr>
          <p:cNvPr id="3" name="Content Placeholder 2">
            <a:extLst>
              <a:ext uri="{FF2B5EF4-FFF2-40B4-BE49-F238E27FC236}">
                <a16:creationId xmlns:a16="http://schemas.microsoft.com/office/drawing/2014/main" id="{44A529D0-168F-80A0-709A-A7023D631DFF}"/>
              </a:ext>
              <a:ext uri="{C183D7F6-B498-43B3-948B-1728B52AA6E4}">
                <adec:decorative xmlns:adec="http://schemas.microsoft.com/office/drawing/2017/decorative" val="1"/>
              </a:ext>
            </a:extLst>
          </p:cNvPr>
          <p:cNvSpPr>
            <a:spLocks noGrp="1"/>
          </p:cNvSpPr>
          <p:nvPr>
            <p:ph idx="1"/>
          </p:nvPr>
        </p:nvSpPr>
        <p:spPr>
          <a:xfrm>
            <a:off x="4654294" y="979928"/>
            <a:ext cx="5789117" cy="5224724"/>
          </a:xfrm>
        </p:spPr>
        <p:txBody>
          <a:bodyPr anchor="ctr">
            <a:normAutofit/>
          </a:bodyPr>
          <a:lstStyle/>
          <a:p>
            <a:r>
              <a:rPr lang="en-US" sz="3200" b="1" dirty="0"/>
              <a:t>1. Communication Goals</a:t>
            </a:r>
          </a:p>
          <a:p>
            <a:r>
              <a:rPr lang="en-US" sz="2000" dirty="0"/>
              <a:t>2. Use of Media</a:t>
            </a:r>
          </a:p>
          <a:p>
            <a:r>
              <a:rPr lang="en-US" sz="2000" dirty="0"/>
              <a:t>3. Technical Results</a:t>
            </a:r>
          </a:p>
          <a:p>
            <a:r>
              <a:rPr lang="en-US" sz="2000" dirty="0"/>
              <a:t>4. Key Audiences</a:t>
            </a:r>
          </a:p>
          <a:p>
            <a:r>
              <a:rPr lang="en-US" sz="2000" dirty="0"/>
              <a:t>5. Public Involvement and Engagement</a:t>
            </a:r>
          </a:p>
          <a:p>
            <a:r>
              <a:rPr lang="en-US" sz="2000" dirty="0"/>
              <a:t>6. Roles and Responsibilities</a:t>
            </a:r>
          </a:p>
          <a:p>
            <a:r>
              <a:rPr lang="en-US" sz="2000" dirty="0"/>
              <a:t>7. Communication Materials</a:t>
            </a:r>
          </a:p>
          <a:p>
            <a:r>
              <a:rPr lang="en-US" sz="2000" dirty="0"/>
              <a:t>8. Evaluation</a:t>
            </a:r>
          </a:p>
          <a:p>
            <a:endParaRPr lang="en-US" dirty="0"/>
          </a:p>
        </p:txBody>
      </p:sp>
      <p:sp>
        <p:nvSpPr>
          <p:cNvPr id="2" name="Slide Number Placeholder 1">
            <a:extLst>
              <a:ext uri="{FF2B5EF4-FFF2-40B4-BE49-F238E27FC236}">
                <a16:creationId xmlns:a16="http://schemas.microsoft.com/office/drawing/2014/main" id="{FB8C2D90-912A-0334-D99A-32AB822ADE7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32962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200C-F7D7-AC80-4BEA-6FF094BD542E}"/>
              </a:ext>
            </a:extLst>
          </p:cNvPr>
          <p:cNvSpPr>
            <a:spLocks noGrp="1"/>
          </p:cNvSpPr>
          <p:nvPr>
            <p:ph type="title"/>
          </p:nvPr>
        </p:nvSpPr>
        <p:spPr/>
        <p:txBody>
          <a:bodyPr/>
          <a:lstStyle/>
          <a:p>
            <a:r>
              <a:rPr lang="en-US" dirty="0"/>
              <a:t>What do you want to achieve? </a:t>
            </a:r>
            <a:br>
              <a:rPr lang="en-US" dirty="0"/>
            </a:br>
            <a:endParaRPr lang="en-US" dirty="0"/>
          </a:p>
        </p:txBody>
      </p:sp>
      <p:sp>
        <p:nvSpPr>
          <p:cNvPr id="3" name="Content Placeholder 2">
            <a:extLst>
              <a:ext uri="{FF2B5EF4-FFF2-40B4-BE49-F238E27FC236}">
                <a16:creationId xmlns:a16="http://schemas.microsoft.com/office/drawing/2014/main" id="{B63308B4-57C8-DC73-A22A-AB15C3802B10}"/>
              </a:ext>
            </a:extLst>
          </p:cNvPr>
          <p:cNvSpPr>
            <a:spLocks noGrp="1"/>
          </p:cNvSpPr>
          <p:nvPr>
            <p:ph idx="1"/>
          </p:nvPr>
        </p:nvSpPr>
        <p:spPr>
          <a:xfrm>
            <a:off x="452049" y="1930400"/>
            <a:ext cx="4658941" cy="5078186"/>
          </a:xfrm>
        </p:spPr>
        <p:txBody>
          <a:bodyPr>
            <a:normAutofit/>
          </a:bodyPr>
          <a:lstStyle/>
          <a:p>
            <a:pPr lvl="1"/>
            <a:r>
              <a:rPr lang="en-US" sz="2400" dirty="0"/>
              <a:t>Attitude change (e.g., public support)</a:t>
            </a:r>
          </a:p>
          <a:p>
            <a:pPr lvl="1"/>
            <a:r>
              <a:rPr lang="en-US" sz="2400" dirty="0"/>
              <a:t>Generate support for program development (e.g., adoption of mitigation strategy)</a:t>
            </a:r>
          </a:p>
          <a:p>
            <a:pPr lvl="1"/>
            <a:r>
              <a:rPr lang="en-US" sz="2400" dirty="0"/>
              <a:t>Behavior change (e.g., adopt cleaner cookstoves and cease operation of old, dirtier cookstoves)</a:t>
            </a:r>
          </a:p>
        </p:txBody>
      </p:sp>
      <p:sp>
        <p:nvSpPr>
          <p:cNvPr id="4" name="Rectangle: Rounded Corners 3" descr="Choose SMART Goals: Specific, Measurable, Attainable, Realistic, Time-based">
            <a:extLst>
              <a:ext uri="{FF2B5EF4-FFF2-40B4-BE49-F238E27FC236}">
                <a16:creationId xmlns:a16="http://schemas.microsoft.com/office/drawing/2014/main" id="{B870DA60-E358-783E-BFAC-450A8C56A298}"/>
              </a:ext>
            </a:extLst>
          </p:cNvPr>
          <p:cNvSpPr/>
          <p:nvPr/>
        </p:nvSpPr>
        <p:spPr>
          <a:xfrm>
            <a:off x="5469292" y="1646831"/>
            <a:ext cx="3446408" cy="4945038"/>
          </a:xfrm>
          <a:prstGeom prst="round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9AA3AA4-4ABA-B87D-8C0A-7AC3F20F8CD1}"/>
              </a:ext>
            </a:extLst>
          </p:cNvPr>
          <p:cNvSpPr/>
          <p:nvPr/>
        </p:nvSpPr>
        <p:spPr>
          <a:xfrm>
            <a:off x="5658197" y="1979262"/>
            <a:ext cx="3068597" cy="1015663"/>
          </a:xfrm>
          <a:prstGeom prst="rect">
            <a:avLst/>
          </a:prstGeom>
          <a:noFill/>
        </p:spPr>
        <p:txBody>
          <a:bodyPr wrap="none" lIns="91440" tIns="45720" rIns="91440" bIns="45720">
            <a:spAutoFit/>
          </a:bodyPr>
          <a:lstStyle/>
          <a:p>
            <a:pPr algn="ctr"/>
            <a:r>
              <a:rPr lang="en-US" sz="2000" b="0" i="1" cap="none" spc="0" dirty="0">
                <a:ln w="0"/>
                <a:solidFill>
                  <a:schemeClr val="bg2">
                    <a:lumMod val="25000"/>
                  </a:schemeClr>
                </a:solidFill>
                <a:effectLst>
                  <a:outerShdw blurRad="38100" dist="19050" dir="2700000" algn="tl" rotWithShape="0">
                    <a:schemeClr val="dk1">
                      <a:alpha val="40000"/>
                    </a:schemeClr>
                  </a:outerShdw>
                </a:effectLst>
              </a:rPr>
              <a:t>Choose </a:t>
            </a:r>
          </a:p>
          <a:p>
            <a:pPr algn="ctr"/>
            <a:r>
              <a:rPr lang="en-US" sz="4000" b="0" cap="none" spc="0" dirty="0">
                <a:ln w="0"/>
                <a:solidFill>
                  <a:schemeClr val="bg2">
                    <a:lumMod val="25000"/>
                  </a:schemeClr>
                </a:solidFill>
                <a:effectLst>
                  <a:outerShdw blurRad="38100" dist="19050" dir="2700000" algn="tl" rotWithShape="0">
                    <a:schemeClr val="dk1">
                      <a:alpha val="40000"/>
                    </a:schemeClr>
                  </a:outerShdw>
                </a:effectLst>
              </a:rPr>
              <a:t>SMART Goals</a:t>
            </a:r>
          </a:p>
        </p:txBody>
      </p:sp>
      <p:sp>
        <p:nvSpPr>
          <p:cNvPr id="7" name="Rectangle 6">
            <a:extLst>
              <a:ext uri="{FF2B5EF4-FFF2-40B4-BE49-F238E27FC236}">
                <a16:creationId xmlns:a16="http://schemas.microsoft.com/office/drawing/2014/main" id="{0F737051-1498-5854-22F4-535E0CB0959A}"/>
              </a:ext>
            </a:extLst>
          </p:cNvPr>
          <p:cNvSpPr/>
          <p:nvPr/>
        </p:nvSpPr>
        <p:spPr>
          <a:xfrm>
            <a:off x="6121528" y="3050638"/>
            <a:ext cx="2141933" cy="3170099"/>
          </a:xfrm>
          <a:prstGeom prst="rect">
            <a:avLst/>
          </a:prstGeom>
          <a:noFill/>
        </p:spPr>
        <p:txBody>
          <a:bodyPr wrap="none" lIns="91440" tIns="45720" rIns="91440" bIns="45720">
            <a:spAutoFit/>
          </a:bodyPr>
          <a:lstStyle/>
          <a:p>
            <a:r>
              <a:rPr lang="en-US" sz="4000" dirty="0">
                <a:ln w="0"/>
                <a:solidFill>
                  <a:schemeClr val="accent2">
                    <a:lumMod val="75000"/>
                  </a:schemeClr>
                </a:solidFill>
                <a:effectLst>
                  <a:outerShdw blurRad="38100" dist="19050" dir="2700000" algn="tl" rotWithShape="0">
                    <a:schemeClr val="dk1">
                      <a:alpha val="40000"/>
                    </a:schemeClr>
                  </a:outerShdw>
                </a:effectLst>
              </a:rPr>
              <a:t>S</a:t>
            </a:r>
            <a:r>
              <a:rPr lang="en-US" sz="2800" dirty="0">
                <a:ln w="0"/>
                <a:effectLst>
                  <a:outerShdw blurRad="38100" dist="19050" dir="2700000" algn="tl" rotWithShape="0">
                    <a:schemeClr val="dk1">
                      <a:alpha val="40000"/>
                    </a:schemeClr>
                  </a:outerShdw>
                </a:effectLst>
              </a:rPr>
              <a:t>pecific</a:t>
            </a:r>
          </a:p>
          <a:p>
            <a:r>
              <a:rPr lang="en-US" sz="4000" b="0" cap="none" spc="0" dirty="0">
                <a:ln w="0"/>
                <a:solidFill>
                  <a:schemeClr val="accent2">
                    <a:lumMod val="75000"/>
                  </a:schemeClr>
                </a:solidFill>
                <a:effectLst>
                  <a:outerShdw blurRad="38100" dist="19050" dir="2700000" algn="tl" rotWithShape="0">
                    <a:schemeClr val="dk1">
                      <a:alpha val="40000"/>
                    </a:schemeClr>
                  </a:outerShdw>
                </a:effectLst>
              </a:rPr>
              <a:t>M</a:t>
            </a:r>
            <a:r>
              <a:rPr lang="en-US" sz="2800" b="0" cap="none" spc="0" dirty="0">
                <a:ln w="0"/>
                <a:solidFill>
                  <a:schemeClr val="tx1"/>
                </a:solidFill>
                <a:effectLst>
                  <a:outerShdw blurRad="38100" dist="19050" dir="2700000" algn="tl" rotWithShape="0">
                    <a:schemeClr val="dk1">
                      <a:alpha val="40000"/>
                    </a:schemeClr>
                  </a:outerShdw>
                </a:effectLst>
              </a:rPr>
              <a:t>easurable</a:t>
            </a:r>
          </a:p>
          <a:p>
            <a:r>
              <a:rPr lang="en-US" sz="4000" dirty="0">
                <a:ln w="0"/>
                <a:solidFill>
                  <a:schemeClr val="accent2">
                    <a:lumMod val="75000"/>
                  </a:schemeClr>
                </a:solidFill>
                <a:effectLst>
                  <a:outerShdw blurRad="38100" dist="19050" dir="2700000" algn="tl" rotWithShape="0">
                    <a:schemeClr val="dk1">
                      <a:alpha val="40000"/>
                    </a:schemeClr>
                  </a:outerShdw>
                </a:effectLst>
              </a:rPr>
              <a:t>A</a:t>
            </a:r>
            <a:r>
              <a:rPr lang="en-US" sz="2800" dirty="0">
                <a:ln w="0"/>
                <a:effectLst>
                  <a:outerShdw blurRad="38100" dist="19050" dir="2700000" algn="tl" rotWithShape="0">
                    <a:schemeClr val="dk1">
                      <a:alpha val="40000"/>
                    </a:schemeClr>
                  </a:outerShdw>
                </a:effectLst>
              </a:rPr>
              <a:t>ttainable</a:t>
            </a:r>
          </a:p>
          <a:p>
            <a:r>
              <a:rPr lang="en-US" sz="4000" b="0" cap="none" spc="0" dirty="0">
                <a:ln w="0"/>
                <a:solidFill>
                  <a:schemeClr val="accent2">
                    <a:lumMod val="75000"/>
                  </a:schemeClr>
                </a:solidFill>
                <a:effectLst>
                  <a:outerShdw blurRad="38100" dist="19050" dir="2700000" algn="tl" rotWithShape="0">
                    <a:schemeClr val="dk1">
                      <a:alpha val="40000"/>
                    </a:schemeClr>
                  </a:outerShdw>
                </a:effectLst>
              </a:rPr>
              <a:t>R</a:t>
            </a:r>
            <a:r>
              <a:rPr lang="en-US" sz="2800" b="0" cap="none" spc="0" dirty="0">
                <a:ln w="0"/>
                <a:solidFill>
                  <a:schemeClr val="tx1"/>
                </a:solidFill>
                <a:effectLst>
                  <a:outerShdw blurRad="38100" dist="19050" dir="2700000" algn="tl" rotWithShape="0">
                    <a:schemeClr val="dk1">
                      <a:alpha val="40000"/>
                    </a:schemeClr>
                  </a:outerShdw>
                </a:effectLst>
              </a:rPr>
              <a:t>ealistic</a:t>
            </a:r>
          </a:p>
          <a:p>
            <a:r>
              <a:rPr lang="en-US" sz="4000" dirty="0">
                <a:ln w="0"/>
                <a:solidFill>
                  <a:schemeClr val="accent2">
                    <a:lumMod val="75000"/>
                  </a:schemeClr>
                </a:solidFill>
                <a:effectLst>
                  <a:outerShdw blurRad="38100" dist="19050" dir="2700000" algn="tl" rotWithShape="0">
                    <a:schemeClr val="dk1">
                      <a:alpha val="40000"/>
                    </a:schemeClr>
                  </a:outerShdw>
                </a:effectLst>
              </a:rPr>
              <a:t>T</a:t>
            </a:r>
            <a:r>
              <a:rPr lang="en-US" sz="2800" dirty="0">
                <a:ln w="0"/>
                <a:effectLst>
                  <a:outerShdw blurRad="38100" dist="19050" dir="2700000" algn="tl" rotWithShape="0">
                    <a:schemeClr val="dk1">
                      <a:alpha val="40000"/>
                    </a:schemeClr>
                  </a:outerShdw>
                </a:effectLst>
              </a:rPr>
              <a:t>ime-based</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5" name="Slide Number Placeholder 4">
            <a:extLst>
              <a:ext uri="{FF2B5EF4-FFF2-40B4-BE49-F238E27FC236}">
                <a16:creationId xmlns:a16="http://schemas.microsoft.com/office/drawing/2014/main" id="{F0DFC2BA-C70D-7D6D-FF5E-D4846DF86E7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6744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DC97-8375-8E92-2244-A9D9F8D89276}"/>
              </a:ext>
            </a:extLst>
          </p:cNvPr>
          <p:cNvSpPr>
            <a:spLocks noGrp="1"/>
          </p:cNvSpPr>
          <p:nvPr>
            <p:ph type="title"/>
          </p:nvPr>
        </p:nvSpPr>
        <p:spPr/>
        <p:txBody>
          <a:bodyPr/>
          <a:lstStyle/>
          <a:p>
            <a:r>
              <a:rPr lang="en-US" dirty="0"/>
              <a:t>Communication Goals</a:t>
            </a:r>
          </a:p>
        </p:txBody>
      </p:sp>
      <p:graphicFrame>
        <p:nvGraphicFramePr>
          <p:cNvPr id="5" name="Diagram 4" descr="Different communication goals, such as learning about your audiences, working to build trust and credibility, implementing effective dialogue, creating and delivering effective messages, and evaluating the effectiveness of your communication. ">
            <a:extLst>
              <a:ext uri="{FF2B5EF4-FFF2-40B4-BE49-F238E27FC236}">
                <a16:creationId xmlns:a16="http://schemas.microsoft.com/office/drawing/2014/main" id="{CB91CA7C-35E6-700B-63CB-4C69DBFA47F5}"/>
              </a:ext>
            </a:extLst>
          </p:cNvPr>
          <p:cNvGraphicFramePr/>
          <p:nvPr>
            <p:extLst>
              <p:ext uri="{D42A27DB-BD31-4B8C-83A1-F6EECF244321}">
                <p14:modId xmlns:p14="http://schemas.microsoft.com/office/powerpoint/2010/main" val="553167041"/>
              </p:ext>
            </p:extLst>
          </p:nvPr>
        </p:nvGraphicFramePr>
        <p:xfrm>
          <a:off x="260794" y="892955"/>
          <a:ext cx="10878666" cy="5528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E8CCB27-A16D-0669-CE51-01F87A3FD79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86980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FDE489-06E8-9E59-3F1C-1E724066C448}"/>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Steps in Communication Planning</a:t>
            </a:r>
          </a:p>
        </p:txBody>
      </p:sp>
      <p:pic>
        <p:nvPicPr>
          <p:cNvPr id="4" name="Picture 3" descr="Graphic of steps of communication planning, starting with leveraging existing knowledge, setting goals, considering the audience, establishing trust, providing context, soliciting feedback, incorporating lessons learned, and providing toolkits, case studies, and templates.">
            <a:extLst>
              <a:ext uri="{FF2B5EF4-FFF2-40B4-BE49-F238E27FC236}">
                <a16:creationId xmlns:a16="http://schemas.microsoft.com/office/drawing/2014/main" id="{C2AA0870-30B3-47AB-9360-DFC9A6A74A3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38" b="95693" l="2734" r="89844">
                        <a14:foregroundMark x1="56055" y1="20225" x2="56055" y2="20225"/>
                        <a14:foregroundMark x1="55762" y1="21348" x2="55762" y2="21348"/>
                        <a14:foregroundMark x1="57617" y1="20225" x2="57617" y2="20225"/>
                        <a14:foregroundMark x1="79590" y1="35581" x2="79590" y2="35581"/>
                        <a14:foregroundMark x1="7031" y1="75843" x2="7031" y2="75843"/>
                        <a14:foregroundMark x1="2832" y1="71536" x2="2832" y2="71536"/>
                        <a14:foregroundMark x1="60742" y1="95693" x2="60742" y2="95693"/>
                        <a14:foregroundMark x1="84766" y1="59551" x2="84766" y2="59551"/>
                        <a14:foregroundMark x1="71289" y1="22659" x2="71289" y2="22659"/>
                        <a14:foregroundMark x1="75977" y1="28652" x2="75977" y2="28652"/>
                        <a14:foregroundMark x1="63770" y1="19663" x2="63770" y2="19663"/>
                        <a14:foregroundMark x1="63770" y1="19288" x2="63770" y2="19288"/>
                        <a14:backgroundMark x1="9863" y1="49064" x2="9863" y2="49064"/>
                        <a14:backgroundMark x1="27539" y1="72659" x2="27539" y2="72659"/>
                        <a14:backgroundMark x1="29199" y1="75468" x2="29199" y2="75468"/>
                        <a14:backgroundMark x1="9668" y1="60300" x2="9668" y2="60300"/>
                        <a14:backgroundMark x1="15723" y1="48876" x2="15723" y2="48876"/>
                        <a14:backgroundMark x1="7520" y1="67978" x2="7520" y2="67978"/>
                        <a14:backgroundMark x1="7227" y1="66292" x2="7227" y2="66292"/>
                        <a14:backgroundMark x1="5566" y1="69288" x2="5566" y2="69288"/>
                        <a14:backgroundMark x1="4883" y1="70974" x2="4883" y2="70974"/>
                        <a14:backgroundMark x1="54102" y1="33146" x2="54102" y2="33146"/>
                        <a14:backgroundMark x1="48633" y1="36704" x2="48633" y2="36704"/>
                        <a14:backgroundMark x1="50879" y1="42135" x2="50879" y2="42135"/>
                        <a14:backgroundMark x1="53223" y1="36704" x2="53223" y2="36704"/>
                        <a14:backgroundMark x1="50000" y1="34831" x2="50000" y2="34831"/>
                        <a14:backgroundMark x1="53809" y1="27715" x2="53809" y2="27715"/>
                        <a14:backgroundMark x1="54883" y1="26966" x2="54883" y2="28090"/>
                        <a14:backgroundMark x1="55469" y1="35393" x2="51660" y2="39326"/>
                        <a14:backgroundMark x1="52832" y1="28652" x2="49609" y2="40637"/>
                        <a14:backgroundMark x1="49609" y1="40637" x2="57715" y2="28652"/>
                        <a14:backgroundMark x1="57715" y1="28652" x2="47656" y2="47378"/>
                        <a14:backgroundMark x1="47656" y1="47378" x2="48340" y2="33146"/>
                        <a14:backgroundMark x1="48340" y1="33146" x2="55176" y2="29026"/>
                        <a14:backgroundMark x1="55176" y1="29026" x2="55469" y2="34831"/>
                        <a14:backgroundMark x1="65234" y1="25468" x2="67285" y2="39326"/>
                        <a14:backgroundMark x1="67285" y1="39326" x2="72461" y2="32210"/>
                        <a14:backgroundMark x1="69043" y1="27715" x2="66992" y2="31461"/>
                        <a14:backgroundMark x1="45898" y1="37640" x2="50781" y2="27528"/>
                        <a14:backgroundMark x1="50781" y1="27528" x2="50781" y2="28839"/>
                        <a14:backgroundMark x1="69238" y1="25281" x2="70996" y2="27154"/>
                        <a14:backgroundMark x1="70410" y1="29213" x2="73145" y2="30899"/>
                        <a14:backgroundMark x1="71387" y1="30337" x2="71387" y2="30337"/>
                        <a14:backgroundMark x1="74609" y1="31461" x2="74609" y2="31461"/>
                        <a14:backgroundMark x1="71680" y1="28090" x2="74316" y2="31086"/>
                        <a14:backgroundMark x1="71680" y1="27528" x2="72168" y2="31086"/>
                        <a14:backgroundMark x1="60449" y1="15730" x2="66895" y2="10861"/>
                        <a14:backgroundMark x1="66895" y1="10861" x2="59180" y2="13109"/>
                        <a14:backgroundMark x1="59180" y1="13109" x2="66406" y2="12360"/>
                        <a14:backgroundMark x1="66406" y1="12360" x2="63477" y2="16854"/>
                        <a14:backgroundMark x1="61914" y1="15918" x2="62793" y2="17041"/>
                        <a14:backgroundMark x1="73340" y1="28652" x2="74609" y2="30899"/>
                        <a14:backgroundMark x1="73340" y1="26966" x2="74023" y2="27715"/>
                        <a14:backgroundMark x1="62305" y1="18165" x2="64844" y2="18727"/>
                        <a14:backgroundMark x1="73730" y1="30899" x2="74609" y2="28839"/>
                        <a14:backgroundMark x1="5078" y1="73034" x2="5078" y2="73034"/>
                      </a14:backgroundRemoval>
                    </a14:imgEffect>
                  </a14:imgLayer>
                </a14:imgProps>
              </a:ext>
            </a:extLst>
          </a:blip>
          <a:srcRect r="6402"/>
          <a:stretch/>
        </p:blipFill>
        <p:spPr>
          <a:xfrm>
            <a:off x="1650222" y="522550"/>
            <a:ext cx="7848601" cy="4372868"/>
          </a:xfrm>
          <a:prstGeom prst="rect">
            <a:avLst/>
          </a:prstGeom>
        </p:spPr>
      </p:pic>
      <p:pic>
        <p:nvPicPr>
          <p:cNvPr id="6" name="Picture 5">
            <a:extLst>
              <a:ext uri="{FF2B5EF4-FFF2-40B4-BE49-F238E27FC236}">
                <a16:creationId xmlns:a16="http://schemas.microsoft.com/office/drawing/2014/main" id="{3709FEEB-E65D-4564-9CE8-BD73930E95A2}"/>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57" b="89899" l="9674" r="90543">
                        <a14:foregroundMark x1="12701" y1="26656" x2="13261" y2="51804"/>
                        <a14:foregroundMark x1="12500" y1="17605" x2="12633" y2="23565"/>
                        <a14:foregroundMark x1="13261" y1="51804" x2="14022" y2="54401"/>
                        <a14:foregroundMark x1="11891" y1="24774" x2="12609" y2="21068"/>
                        <a14:foregroundMark x1="9674" y1="36219" x2="10984" y2="29456"/>
                        <a14:foregroundMark x1="12609" y1="21068" x2="12717" y2="26984"/>
                        <a14:foregroundMark x1="34446" y1="76410" x2="34457" y2="77633"/>
                        <a14:foregroundMark x1="34385" y1="69661" x2="34430" y2="74634"/>
                        <a14:foregroundMark x1="33988" y1="25481" x2="34291" y2="59274"/>
                        <a14:foregroundMark x1="33913" y1="17172" x2="33985" y2="25215"/>
                        <a14:foregroundMark x1="33739" y1="59389" x2="33696" y2="58297"/>
                        <a14:foregroundMark x1="34340" y1="74654" x2="34343" y2="74719"/>
                        <a14:foregroundMark x1="34457" y1="77633" x2="34409" y2="76418"/>
                        <a14:foregroundMark x1="39809" y1="23589" x2="40761" y2="18182"/>
                        <a14:foregroundMark x1="33916" y1="57050" x2="38613" y2="30378"/>
                        <a14:foregroundMark x1="33696" y1="58297" x2="33846" y2="57447"/>
                        <a14:foregroundMark x1="37873" y1="30021" x2="37065" y2="33333"/>
                        <a14:foregroundMark x1="40761" y1="18182" x2="39227" y2="24471"/>
                        <a14:foregroundMark x1="37065" y1="33333" x2="37174" y2="33333"/>
                        <a14:foregroundMark x1="28692" y1="24201" x2="29783" y2="27706"/>
                        <a14:foregroundMark x1="24348" y1="10245" x2="25447" y2="13774"/>
                        <a14:foregroundMark x1="29783" y1="27706" x2="45435" y2="51227"/>
                        <a14:foregroundMark x1="45435" y1="51227" x2="45543" y2="51371"/>
                        <a14:foregroundMark x1="26630" y1="86724" x2="29674" y2="86724"/>
                        <a14:foregroundMark x1="71413" y1="17893" x2="72935" y2="37229"/>
                        <a14:foregroundMark x1="69879" y1="52621" x2="69783" y2="53102"/>
                        <a14:foregroundMark x1="72935" y1="37229" x2="70703" y2="48473"/>
                        <a14:foregroundMark x1="71495" y1="61129" x2="76739" y2="85714"/>
                        <a14:foregroundMark x1="76739" y1="85714" x2="81739" y2="42569"/>
                        <a14:foregroundMark x1="81739" y1="42569" x2="90543" y2="16162"/>
                        <a14:foregroundMark x1="57428" y1="62486" x2="60033" y2="69166"/>
                        <a14:foregroundMark x1="54783" y1="55700" x2="55776" y2="58248"/>
                        <a14:foregroundMark x1="53272" y1="77515" x2="50326" y2="79509"/>
                        <a14:foregroundMark x1="58755" y1="82856" x2="61957" y2="84127"/>
                        <a14:foregroundMark x1="50326" y1="79509" x2="53234" y2="80664"/>
                        <a14:foregroundMark x1="61957" y1="84127" x2="61848" y2="84416"/>
                        <a14:foregroundMark x1="49239" y1="87157" x2="49239" y2="87157"/>
                        <a14:foregroundMark x1="58752" y1="85222" x2="60217" y2="85137"/>
                        <a14:foregroundMark x1="47717" y1="85859" x2="53211" y2="85541"/>
                        <a14:foregroundMark x1="60217" y1="85137" x2="62391" y2="86724"/>
                        <a14:foregroundMark x1="62174" y1="51371" x2="62174" y2="43001"/>
                        <a14:foregroundMark x1="17065" y1="55411" x2="19565" y2="87157"/>
                        <a14:backgroundMark x1="29348" y1="20635" x2="29348" y2="20635"/>
                        <a14:backgroundMark x1="29130" y1="14141" x2="30109" y2="23954"/>
                        <a14:backgroundMark x1="26630" y1="18903" x2="25543" y2="16162"/>
                        <a14:backgroundMark x1="27065" y1="18182" x2="26304" y2="16883"/>
                        <a14:backgroundMark x1="39239" y1="26984" x2="40435" y2="27561"/>
                        <a14:backgroundMark x1="38478" y1="26984" x2="38478" y2="26551"/>
                        <a14:backgroundMark x1="33913" y1="74747" x2="34130" y2="76479"/>
                        <a14:backgroundMark x1="34674" y1="78788" x2="34130" y2="71140"/>
                        <a14:backgroundMark x1="34891" y1="78066" x2="34674" y2="67388"/>
                        <a14:backgroundMark x1="33913" y1="76479" x2="34457" y2="63781"/>
                        <a14:backgroundMark x1="33370" y1="82395" x2="34457" y2="71717"/>
                        <a14:backgroundMark x1="35217" y1="78788" x2="34674" y2="60173"/>
                        <a14:backgroundMark x1="34674" y1="60173" x2="34457" y2="62771"/>
                        <a14:backgroundMark x1="34130" y1="83117" x2="34457" y2="69408"/>
                        <a14:backgroundMark x1="33913" y1="64646" x2="33913" y2="64646"/>
                        <a14:backgroundMark x1="33913" y1="70418" x2="34457" y2="60750"/>
                        <a14:backgroundMark x1="33696" y1="64358" x2="34130" y2="69697"/>
                        <a14:backgroundMark x1="33913" y1="66378" x2="33913" y2="61760"/>
                        <a14:backgroundMark x1="34130" y1="59307" x2="34891" y2="65657"/>
                        <a14:backgroundMark x1="54783" y1="90476" x2="54783" y2="72727"/>
                        <a14:backgroundMark x1="53804" y1="92208" x2="54674" y2="76623"/>
                        <a14:backgroundMark x1="54674" y1="76623" x2="56087" y2="75036"/>
                        <a14:backgroundMark x1="55870" y1="81818" x2="56087" y2="88745"/>
                        <a14:backgroundMark x1="56087" y1="74026" x2="55870" y2="92208"/>
                        <a14:backgroundMark x1="56304" y1="59019" x2="56304" y2="59019"/>
                        <a14:backgroundMark x1="55870" y1="65657" x2="56087" y2="57287"/>
                        <a14:backgroundMark x1="55543" y1="58297" x2="56087" y2="62771"/>
                        <a14:backgroundMark x1="60870" y1="74026" x2="60652" y2="66089"/>
                        <a14:backgroundMark x1="60870" y1="69120" x2="61087" y2="76046"/>
                        <a14:backgroundMark x1="70435" y1="50072" x2="71196" y2="50361"/>
                        <a14:backgroundMark x1="69130" y1="50649" x2="70435" y2="51659"/>
                        <a14:backgroundMark x1="71413" y1="55700" x2="71739" y2="53968"/>
                        <a14:backgroundMark x1="71739" y1="53391" x2="70978" y2="61039"/>
                        <a14:backgroundMark x1="70435" y1="53391" x2="70435" y2="46032"/>
                        <a14:backgroundMark x1="70435" y1="52381" x2="70978" y2="47330"/>
                        <a14:backgroundMark x1="10978" y1="26263" x2="12500" y2="26984"/>
                        <a14:backgroundMark x1="38152" y1="27561" x2="40217" y2="25253"/>
                        <a14:backgroundMark x1="38696" y1="25974" x2="40435" y2="24531"/>
                        <a14:backgroundMark x1="33696" y1="26263" x2="34130" y2="24964"/>
                        <a14:backgroundMark x1="39457" y1="25253" x2="40217" y2="23232"/>
                      </a14:backgroundRemoval>
                    </a14:imgEffect>
                  </a14:imgLayer>
                </a14:imgProps>
              </a:ext>
              <a:ext uri="{28A0092B-C50C-407E-A947-70E740481C1C}">
                <a14:useLocalDpi xmlns:a14="http://schemas.microsoft.com/office/drawing/2010/main" val="0"/>
              </a:ext>
            </a:extLst>
          </a:blip>
          <a:srcRect/>
          <a:stretch>
            <a:fillRect/>
          </a:stretch>
        </p:blipFill>
        <p:spPr bwMode="auto">
          <a:xfrm>
            <a:off x="3583549" y="2316904"/>
            <a:ext cx="1216927" cy="916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34DA0C9-EB69-4C18-ADB7-63B556F7EC66}"/>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830" b="96413" l="2655" r="92478">
                        <a14:foregroundMark x1="20796" y1="17489" x2="20796" y2="56502"/>
                        <a14:foregroundMark x1="6195" y1="10314" x2="6195" y2="10314"/>
                        <a14:foregroundMark x1="35398" y1="8072" x2="35398" y2="8072"/>
                        <a14:foregroundMark x1="34513" y1="8072" x2="34513" y2="8072"/>
                        <a14:foregroundMark x1="33186" y1="10762" x2="35841" y2="6726"/>
                        <a14:foregroundMark x1="54425" y1="12556" x2="54425" y2="12556"/>
                        <a14:foregroundMark x1="45133" y1="23318" x2="45133" y2="23318"/>
                        <a14:foregroundMark x1="50442" y1="23318" x2="3097" y2="26009"/>
                        <a14:foregroundMark x1="3097" y1="26009" x2="36283" y2="22422"/>
                        <a14:foregroundMark x1="57080" y1="23318" x2="58850" y2="31390"/>
                        <a14:foregroundMark x1="31416" y1="31839" x2="31416" y2="31839"/>
                        <a14:foregroundMark x1="32743" y1="30942" x2="21681" y2="57848"/>
                        <a14:foregroundMark x1="21681" y1="57848" x2="28319" y2="35426"/>
                        <a14:foregroundMark x1="28319" y1="35426" x2="11504" y2="54709"/>
                        <a14:foregroundMark x1="11504" y1="54709" x2="15929" y2="21973"/>
                        <a14:foregroundMark x1="15929" y1="21973" x2="56195" y2="21076"/>
                        <a14:foregroundMark x1="56195" y1="21076" x2="33628" y2="35874"/>
                        <a14:foregroundMark x1="33628" y1="35874" x2="21681" y2="59641"/>
                        <a14:foregroundMark x1="21681" y1="59641" x2="36283" y2="82063"/>
                        <a14:foregroundMark x1="36283" y1="82063" x2="53982" y2="96413"/>
                        <a14:foregroundMark x1="53982" y1="96413" x2="60619" y2="90135"/>
                        <a14:foregroundMark x1="92478" y1="49776" x2="92478" y2="49776"/>
                        <a14:foregroundMark x1="16372" y1="63677" x2="6637" y2="75785"/>
                      </a14:backgroundRemoval>
                    </a14:imgEffect>
                  </a14:imgLayer>
                </a14:imgProps>
              </a:ext>
              <a:ext uri="{28A0092B-C50C-407E-A947-70E740481C1C}">
                <a14:useLocalDpi xmlns:a14="http://schemas.microsoft.com/office/drawing/2010/main" val="0"/>
              </a:ext>
            </a:extLst>
          </a:blip>
          <a:srcRect/>
          <a:stretch>
            <a:fillRect/>
          </a:stretch>
        </p:blipFill>
        <p:spPr bwMode="auto">
          <a:xfrm>
            <a:off x="1958569" y="2905844"/>
            <a:ext cx="899554" cy="8876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ABF6EB1-1A46-4EC7-94D4-5D4F4BCF4379}"/>
              </a:ext>
              <a:ext uri="{C183D7F6-B498-43B3-948B-1728B52AA6E4}">
                <adec:decorative xmlns:adec="http://schemas.microsoft.com/office/drawing/2017/decorative" val="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712" r="8913" b="-2757"/>
          <a:stretch/>
        </p:blipFill>
        <p:spPr bwMode="auto">
          <a:xfrm>
            <a:off x="5127498" y="2058390"/>
            <a:ext cx="732322" cy="533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954ADED-5E4F-44A6-8D6A-F08764E5212E}"/>
              </a:ext>
              <a:ext uri="{C183D7F6-B498-43B3-948B-1728B52AA6E4}">
                <adec:decorative xmlns:adec="http://schemas.microsoft.com/office/drawing/2017/decorative" val="1"/>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58887" b="95432" l="44745" r="57840"/>
                    </a14:imgEffect>
                  </a14:imgLayer>
                </a14:imgProps>
              </a:ext>
              <a:ext uri="{28A0092B-C50C-407E-A947-70E740481C1C}">
                <a14:useLocalDpi xmlns:a14="http://schemas.microsoft.com/office/drawing/2010/main" val="0"/>
              </a:ext>
            </a:extLst>
          </a:blip>
          <a:srcRect l="43108" t="54319" r="40523"/>
          <a:stretch/>
        </p:blipFill>
        <p:spPr bwMode="auto">
          <a:xfrm>
            <a:off x="1246886" y="3809309"/>
            <a:ext cx="899554" cy="926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20C8D73-DDDC-462E-9657-F75CA848B873}"/>
              </a:ex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655" b="90345" l="8721" r="91163">
                        <a14:foregroundMark x1="22093" y1="45103" x2="39767" y2="20966"/>
                        <a14:foregroundMark x1="57442" y1="80552" x2="71047" y2="22621"/>
                        <a14:foregroundMark x1="41163" y1="16138" x2="41163" y2="16138"/>
                        <a14:foregroundMark x1="54651" y1="17793" x2="54651" y2="17793"/>
                        <a14:foregroundMark x1="36977" y1="19310" x2="66977" y2="20966"/>
                        <a14:foregroundMark x1="41163" y1="17793" x2="53372" y2="17793"/>
                        <a14:foregroundMark x1="8837" y1="56138" x2="10000" y2="69655"/>
                        <a14:foregroundMark x1="91279" y1="57931" x2="89302" y2="70069"/>
                        <a14:foregroundMark x1="42907" y1="90345" x2="63140" y2="86897"/>
                        <a14:foregroundMark x1="63140" y1="86897" x2="42674" y2="90345"/>
                        <a14:foregroundMark x1="42674" y1="90345" x2="42907" y2="89931"/>
                      </a14:backgroundRemoval>
                    </a14:imgEffect>
                  </a14:imgLayer>
                </a14:imgProps>
              </a:ext>
              <a:ext uri="{28A0092B-C50C-407E-A947-70E740481C1C}">
                <a14:useLocalDpi xmlns:a14="http://schemas.microsoft.com/office/drawing/2010/main" val="0"/>
              </a:ext>
            </a:extLst>
          </a:blip>
          <a:srcRect/>
          <a:stretch>
            <a:fillRect/>
          </a:stretch>
        </p:blipFill>
        <p:spPr bwMode="auto">
          <a:xfrm>
            <a:off x="4335392" y="3105552"/>
            <a:ext cx="760000" cy="640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DC778F8-63D4-4862-8BA2-049717EB5A3B}"/>
              </a:ext>
              <a:ext uri="{C183D7F6-B498-43B3-948B-1728B52AA6E4}">
                <adec:decorative xmlns:adec="http://schemas.microsoft.com/office/drawing/2017/decorative" val="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23573" y="928531"/>
            <a:ext cx="352085" cy="59223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6">
            <a:extLst>
              <a:ext uri="{FF2B5EF4-FFF2-40B4-BE49-F238E27FC236}">
                <a16:creationId xmlns:a16="http://schemas.microsoft.com/office/drawing/2014/main" id="{6E900A73-EF3B-403F-802D-5745E7251A6A}"/>
              </a:ext>
              <a:ext uri="{C183D7F6-B498-43B3-948B-1728B52AA6E4}">
                <adec:decorative xmlns:adec="http://schemas.microsoft.com/office/drawing/2017/decorative" val="1"/>
              </a:ext>
            </a:extLst>
          </p:cNvPr>
          <p:cNvSpPr>
            <a:spLocks noChangeAspect="1" noChangeArrowheads="1"/>
          </p:cNvSpPr>
          <p:nvPr/>
        </p:nvSpPr>
        <p:spPr bwMode="auto">
          <a:xfrm>
            <a:off x="4972680" y="240418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endParaRPr lang="en-US"/>
          </a:p>
        </p:txBody>
      </p:sp>
      <p:pic>
        <p:nvPicPr>
          <p:cNvPr id="12" name="Picture 11">
            <a:extLst>
              <a:ext uri="{FF2B5EF4-FFF2-40B4-BE49-F238E27FC236}">
                <a16:creationId xmlns:a16="http://schemas.microsoft.com/office/drawing/2014/main" id="{8FB3CCFE-3489-4BD5-917B-3EB30D26CB32}"/>
              </a:ext>
              <a:ext uri="{C183D7F6-B498-43B3-948B-1728B52AA6E4}">
                <adec:decorative xmlns:adec="http://schemas.microsoft.com/office/drawing/2017/decorative" val="1"/>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7514" b="92486" l="10000" r="90000">
                        <a14:foregroundMark x1="29538" y1="8197" x2="29538" y2="8197"/>
                        <a14:foregroundMark x1="74462" y1="90984" x2="74462" y2="90984"/>
                        <a14:foregroundMark x1="14462" y1="80191" x2="16308" y2="44262"/>
                        <a14:foregroundMark x1="16308" y1="44262" x2="16615" y2="43306"/>
                        <a14:foregroundMark x1="18154" y1="43443" x2="21692" y2="8333"/>
                        <a14:foregroundMark x1="21692" y1="8333" x2="23538" y2="16257"/>
                        <a14:foregroundMark x1="23538" y1="16257" x2="18462" y2="35519"/>
                        <a14:foregroundMark x1="18462" y1="35519" x2="27385" y2="7514"/>
                        <a14:foregroundMark x1="27385" y1="7514" x2="26154" y2="8880"/>
                        <a14:foregroundMark x1="24308" y1="11066" x2="26308" y2="10792"/>
                        <a14:foregroundMark x1="87692" y1="15574" x2="85385" y2="84563"/>
                        <a14:foregroundMark x1="85385" y1="84563" x2="78308" y2="90437"/>
                        <a14:foregroundMark x1="78308" y1="90437" x2="74462" y2="96995"/>
                        <a14:foregroundMark x1="74462" y1="96995" x2="62154" y2="92350"/>
                        <a14:foregroundMark x1="62154" y1="92350" x2="27231" y2="89891"/>
                        <a14:foregroundMark x1="27231" y1="89891" x2="21231" y2="83743"/>
                        <a14:foregroundMark x1="21231" y1="83743" x2="34462" y2="83333"/>
                        <a14:foregroundMark x1="34462" y1="83333" x2="55538" y2="83743"/>
                        <a14:foregroundMark x1="55538" y1="83743" x2="68462" y2="82240"/>
                        <a14:foregroundMark x1="68462" y1="82240" x2="75077" y2="75410"/>
                        <a14:foregroundMark x1="75077" y1="75410" x2="84000" y2="31831"/>
                        <a14:foregroundMark x1="84000" y1="31831" x2="87231" y2="28005"/>
                        <a14:foregroundMark x1="15538" y1="79918" x2="19077" y2="44536"/>
                        <a14:foregroundMark x1="19077" y1="44536" x2="22154" y2="37295"/>
                        <a14:foregroundMark x1="22154" y1="37295" x2="20923" y2="79918"/>
                        <a14:foregroundMark x1="20923" y1="79918" x2="18462" y2="48497"/>
                        <a14:foregroundMark x1="18462" y1="48497" x2="21077" y2="30738"/>
                        <a14:foregroundMark x1="21077" y1="30738" x2="20769" y2="55191"/>
                        <a14:foregroundMark x1="20769" y1="55191" x2="22769" y2="27186"/>
                        <a14:foregroundMark x1="22769" y1="27186" x2="21846" y2="55191"/>
                        <a14:foregroundMark x1="21846" y1="55191" x2="24462" y2="30738"/>
                        <a14:foregroundMark x1="24462" y1="30738" x2="16923" y2="62022"/>
                        <a14:foregroundMark x1="85077" y1="43443" x2="79077" y2="77459"/>
                        <a14:foregroundMark x1="79077" y1="77459" x2="89077" y2="16257"/>
                        <a14:foregroundMark x1="25692" y1="9290" x2="29538" y2="7787"/>
                        <a14:foregroundMark x1="18154" y1="84426" x2="36308" y2="84153"/>
                        <a14:foregroundMark x1="36308" y1="84153" x2="46923" y2="85246"/>
                        <a14:foregroundMark x1="46923" y1="85246" x2="35692" y2="87022"/>
                        <a14:foregroundMark x1="35692" y1="87022" x2="74154" y2="92213"/>
                        <a14:foregroundMark x1="74154" y1="92213" x2="62615" y2="92486"/>
                        <a14:foregroundMark x1="62615" y1="92486" x2="60462" y2="91120"/>
                      </a14:backgroundRemoval>
                    </a14:imgEffect>
                  </a14:imgLayer>
                </a14:imgProps>
              </a:ext>
              <a:ext uri="{28A0092B-C50C-407E-A947-70E740481C1C}">
                <a14:useLocalDpi xmlns:a14="http://schemas.microsoft.com/office/drawing/2010/main" val="0"/>
              </a:ext>
            </a:extLst>
          </a:blip>
          <a:srcRect/>
          <a:stretch>
            <a:fillRect/>
          </a:stretch>
        </p:blipFill>
        <p:spPr bwMode="auto">
          <a:xfrm>
            <a:off x="7524750" y="1272034"/>
            <a:ext cx="805597" cy="9072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D7B32A0-4BB3-4F3E-BEFD-D51EBF7A813E}"/>
              </a:ext>
              <a:ext uri="{C183D7F6-B498-43B3-948B-1728B52AA6E4}">
                <adec:decorative xmlns:adec="http://schemas.microsoft.com/office/drawing/2017/decorative" val="1"/>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625" b="93750" l="5950" r="93822">
                        <a14:foregroundMark x1="7094" y1="15000" x2="6178" y2="64375"/>
                        <a14:foregroundMark x1="6178" y1="64375" x2="15103" y2="81563"/>
                        <a14:foregroundMark x1="15103" y1="81563" x2="62014" y2="77500"/>
                        <a14:foregroundMark x1="62014" y1="77500" x2="80778" y2="77813"/>
                        <a14:foregroundMark x1="80778" y1="77813" x2="83066" y2="16563"/>
                        <a14:foregroundMark x1="83066" y1="16563" x2="72082" y2="7187"/>
                        <a14:foregroundMark x1="72082" y1="7187" x2="25400" y2="11563"/>
                        <a14:foregroundMark x1="25400" y1="11563" x2="14188" y2="23438"/>
                        <a14:foregroundMark x1="14188" y1="23438" x2="10069" y2="41250"/>
                        <a14:foregroundMark x1="10069" y1="41250" x2="58124" y2="18438"/>
                        <a14:foregroundMark x1="58124" y1="18438" x2="36384" y2="60313"/>
                        <a14:foregroundMark x1="36384" y1="60313" x2="67277" y2="9688"/>
                        <a14:foregroundMark x1="67277" y1="9688" x2="30435" y2="61563"/>
                        <a14:foregroundMark x1="30435" y1="61563" x2="55378" y2="45625"/>
                        <a14:foregroundMark x1="55378" y1="45625" x2="2746" y2="95938"/>
                        <a14:foregroundMark x1="2746" y1="95938" x2="47826" y2="46250"/>
                        <a14:foregroundMark x1="47826" y1="46250" x2="43478" y2="63750"/>
                        <a14:foregroundMark x1="43478" y1="63750" x2="70709" y2="42500"/>
                        <a14:foregroundMark x1="70709" y1="42500" x2="50343" y2="80313"/>
                        <a14:foregroundMark x1="50343" y1="80313" x2="84211" y2="48438"/>
                        <a14:foregroundMark x1="84211" y1="48438" x2="71854" y2="71875"/>
                        <a14:foregroundMark x1="71854" y1="71875" x2="86270" y2="73750"/>
                        <a14:foregroundMark x1="86270" y1="73750" x2="80549" y2="91250"/>
                        <a14:foregroundMark x1="80549" y1="91250" x2="80549" y2="92813"/>
                        <a14:foregroundMark x1="14416" y1="64688" x2="14416" y2="64688"/>
                        <a14:foregroundMark x1="20366" y1="59375" x2="10297" y2="67500"/>
                        <a14:foregroundMark x1="10297" y1="67500" x2="6407" y2="84688"/>
                        <a14:foregroundMark x1="6407" y1="84688" x2="9382" y2="24688"/>
                        <a14:foregroundMark x1="40046" y1="71250" x2="68879" y2="66875"/>
                        <a14:foregroundMark x1="68879" y1="66875" x2="70938" y2="66875"/>
                        <a14:foregroundMark x1="10984" y1="92188" x2="68192" y2="97813"/>
                        <a14:foregroundMark x1="68192" y1="97813" x2="89931" y2="93750"/>
                        <a14:foregroundMark x1="89931" y1="93750" x2="69336" y2="80938"/>
                        <a14:foregroundMark x1="69336" y1="80938" x2="51716" y2="85938"/>
                        <a14:foregroundMark x1="51716" y1="85938" x2="40046" y2="83750"/>
                        <a14:foregroundMark x1="40046" y1="83750" x2="40046" y2="83750"/>
                        <a14:foregroundMark x1="22197" y1="55000" x2="53547" y2="44688"/>
                        <a14:foregroundMark x1="53547" y1="44688" x2="52632" y2="45625"/>
                        <a14:foregroundMark x1="83524" y1="48125" x2="94050" y2="93438"/>
                        <a14:foregroundMark x1="94050" y1="93438" x2="92449" y2="90313"/>
                        <a14:foregroundMark x1="43249" y1="90938" x2="83295" y2="69375"/>
                        <a14:foregroundMark x1="83295" y1="69375" x2="91076" y2="13125"/>
                        <a14:foregroundMark x1="91076" y1="13125" x2="76888" y2="6875"/>
                        <a14:foregroundMark x1="75973" y1="52812" x2="75973" y2="52812"/>
                        <a14:foregroundMark x1="19222" y1="53750" x2="19222" y2="53750"/>
                        <a14:foregroundMark x1="20595" y1="9375" x2="20595" y2="9375"/>
                        <a14:foregroundMark x1="17391" y1="57813" x2="20137" y2="53750"/>
                        <a14:foregroundMark x1="19222" y1="7187" x2="18307" y2="8438"/>
                        <a14:foregroundMark x1="21281" y1="52500" x2="19908" y2="55000"/>
                        <a14:foregroundMark x1="22654" y1="53438" x2="11670" y2="47813"/>
                        <a14:foregroundMark x1="11670" y1="47813" x2="18993" y2="53125"/>
                        <a14:foregroundMark x1="17849" y1="7500" x2="18307" y2="6563"/>
                        <a14:foregroundMark x1="17162" y1="9063" x2="24027" y2="13438"/>
                        <a14:foregroundMark x1="16247" y1="6250" x2="24027" y2="13125"/>
                        <a14:foregroundMark x1="16476" y1="6875" x2="23341" y2="12188"/>
                        <a14:foregroundMark x1="21968" y1="5938" x2="21968" y2="5938"/>
                        <a14:foregroundMark x1="23570" y1="10000" x2="19222" y2="5625"/>
                        <a14:foregroundMark x1="19222" y1="50000" x2="22426" y2="50625"/>
                      </a14:backgroundRemoval>
                    </a14:imgEffect>
                  </a14:imgLayer>
                </a14:imgProps>
              </a:ext>
              <a:ext uri="{28A0092B-C50C-407E-A947-70E740481C1C}">
                <a14:useLocalDpi xmlns:a14="http://schemas.microsoft.com/office/drawing/2010/main" val="0"/>
              </a:ext>
            </a:extLst>
          </a:blip>
          <a:srcRect/>
          <a:stretch>
            <a:fillRect/>
          </a:stretch>
        </p:blipFill>
        <p:spPr bwMode="auto">
          <a:xfrm>
            <a:off x="7924675" y="3533736"/>
            <a:ext cx="1078599" cy="7898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0">
            <a:extLst>
              <a:ext uri="{FF2B5EF4-FFF2-40B4-BE49-F238E27FC236}">
                <a16:creationId xmlns:a16="http://schemas.microsoft.com/office/drawing/2014/main" id="{A1ABBC00-521C-4F80-B88D-08239D2C8FFA}"/>
              </a:ext>
              <a:ext uri="{C183D7F6-B498-43B3-948B-1728B52AA6E4}">
                <adec:decorative xmlns:adec="http://schemas.microsoft.com/office/drawing/2017/decorative" val="1"/>
              </a:ext>
            </a:extLst>
          </p:cNvPr>
          <p:cNvSpPr txBox="1"/>
          <p:nvPr/>
        </p:nvSpPr>
        <p:spPr>
          <a:xfrm>
            <a:off x="1966995" y="3916280"/>
            <a:ext cx="1379167" cy="1200329"/>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800" b="1" dirty="0">
                <a:latin typeface="+mn-lt"/>
              </a:rPr>
              <a:t>Leverage Existing Knowledge </a:t>
            </a:r>
          </a:p>
        </p:txBody>
      </p:sp>
      <p:sp>
        <p:nvSpPr>
          <p:cNvPr id="15" name="TextBox 34">
            <a:extLst>
              <a:ext uri="{FF2B5EF4-FFF2-40B4-BE49-F238E27FC236}">
                <a16:creationId xmlns:a16="http://schemas.microsoft.com/office/drawing/2014/main" id="{B76BA708-D51C-4B28-B854-1BAE602B4A8E}"/>
              </a:ext>
              <a:ext uri="{C183D7F6-B498-43B3-948B-1728B52AA6E4}">
                <adec:decorative xmlns:adec="http://schemas.microsoft.com/office/drawing/2017/decorative" val="1"/>
              </a:ext>
            </a:extLst>
          </p:cNvPr>
          <p:cNvSpPr txBox="1"/>
          <p:nvPr/>
        </p:nvSpPr>
        <p:spPr>
          <a:xfrm>
            <a:off x="1698183" y="2600597"/>
            <a:ext cx="1251906" cy="369332"/>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800" b="1" dirty="0">
                <a:latin typeface="Trebuchet MS"/>
              </a:rPr>
              <a:t>Set Goals</a:t>
            </a:r>
          </a:p>
        </p:txBody>
      </p:sp>
      <p:sp>
        <p:nvSpPr>
          <p:cNvPr id="16" name="TextBox 35">
            <a:extLst>
              <a:ext uri="{FF2B5EF4-FFF2-40B4-BE49-F238E27FC236}">
                <a16:creationId xmlns:a16="http://schemas.microsoft.com/office/drawing/2014/main" id="{56D44236-9420-4549-9F11-6426B018F9FB}"/>
              </a:ext>
              <a:ext uri="{C183D7F6-B498-43B3-948B-1728B52AA6E4}">
                <adec:decorative xmlns:adec="http://schemas.microsoft.com/office/drawing/2017/decorative" val="1"/>
              </a:ext>
            </a:extLst>
          </p:cNvPr>
          <p:cNvSpPr txBox="1"/>
          <p:nvPr/>
        </p:nvSpPr>
        <p:spPr>
          <a:xfrm>
            <a:off x="4919358" y="2607046"/>
            <a:ext cx="1153517" cy="646331"/>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800" b="1" dirty="0">
                <a:latin typeface="+mn-lt"/>
              </a:rPr>
              <a:t>Provide Context</a:t>
            </a:r>
          </a:p>
        </p:txBody>
      </p:sp>
      <p:sp>
        <p:nvSpPr>
          <p:cNvPr id="17" name="TextBox 36">
            <a:extLst>
              <a:ext uri="{FF2B5EF4-FFF2-40B4-BE49-F238E27FC236}">
                <a16:creationId xmlns:a16="http://schemas.microsoft.com/office/drawing/2014/main" id="{95240BAF-E5CB-4928-B6C2-634FD1AA4686}"/>
              </a:ext>
              <a:ext uri="{C183D7F6-B498-43B3-948B-1728B52AA6E4}">
                <adec:decorative xmlns:adec="http://schemas.microsoft.com/office/drawing/2017/decorative" val="1"/>
              </a:ext>
            </a:extLst>
          </p:cNvPr>
          <p:cNvSpPr txBox="1"/>
          <p:nvPr/>
        </p:nvSpPr>
        <p:spPr>
          <a:xfrm>
            <a:off x="4188645" y="3685837"/>
            <a:ext cx="1155823"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800" b="1" dirty="0">
                <a:latin typeface="+mn-lt"/>
              </a:rPr>
              <a:t>Establish Trust</a:t>
            </a:r>
          </a:p>
        </p:txBody>
      </p:sp>
      <p:sp>
        <p:nvSpPr>
          <p:cNvPr id="18" name="TextBox 37">
            <a:extLst>
              <a:ext uri="{FF2B5EF4-FFF2-40B4-BE49-F238E27FC236}">
                <a16:creationId xmlns:a16="http://schemas.microsoft.com/office/drawing/2014/main" id="{1B841CAE-B6C7-469B-B5F0-CE7C6B1AB1B3}"/>
              </a:ext>
              <a:ext uri="{C183D7F6-B498-43B3-948B-1728B52AA6E4}">
                <adec:decorative xmlns:adec="http://schemas.microsoft.com/office/drawing/2017/decorative" val="1"/>
              </a:ext>
            </a:extLst>
          </p:cNvPr>
          <p:cNvSpPr txBox="1"/>
          <p:nvPr/>
        </p:nvSpPr>
        <p:spPr>
          <a:xfrm>
            <a:off x="3504081" y="1515481"/>
            <a:ext cx="1239506" cy="923330"/>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800" b="1" dirty="0">
                <a:latin typeface="+mn-lt"/>
              </a:rPr>
              <a:t>Consider the Audience</a:t>
            </a:r>
          </a:p>
        </p:txBody>
      </p:sp>
      <p:sp>
        <p:nvSpPr>
          <p:cNvPr id="19" name="TextBox 38">
            <a:extLst>
              <a:ext uri="{FF2B5EF4-FFF2-40B4-BE49-F238E27FC236}">
                <a16:creationId xmlns:a16="http://schemas.microsoft.com/office/drawing/2014/main" id="{86C34FFC-8207-473B-9005-360C125C56F9}"/>
              </a:ext>
              <a:ext uri="{C183D7F6-B498-43B3-948B-1728B52AA6E4}">
                <adec:decorative xmlns:adec="http://schemas.microsoft.com/office/drawing/2017/decorative" val="1"/>
              </a:ext>
            </a:extLst>
          </p:cNvPr>
          <p:cNvSpPr txBox="1"/>
          <p:nvPr/>
        </p:nvSpPr>
        <p:spPr>
          <a:xfrm>
            <a:off x="7039567" y="2119104"/>
            <a:ext cx="1650477" cy="923330"/>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800" b="1" dirty="0">
                <a:latin typeface="+mn-lt"/>
              </a:rPr>
              <a:t>Incorporate Lessons Learned</a:t>
            </a:r>
          </a:p>
        </p:txBody>
      </p:sp>
      <p:sp>
        <p:nvSpPr>
          <p:cNvPr id="20" name="TextBox 39">
            <a:extLst>
              <a:ext uri="{FF2B5EF4-FFF2-40B4-BE49-F238E27FC236}">
                <a16:creationId xmlns:a16="http://schemas.microsoft.com/office/drawing/2014/main" id="{7DF4F1C0-2650-4B2B-B32E-682054861D77}"/>
              </a:ext>
              <a:ext uri="{C183D7F6-B498-43B3-948B-1728B52AA6E4}">
                <adec:decorative xmlns:adec="http://schemas.microsoft.com/office/drawing/2017/decorative" val="1"/>
              </a:ext>
            </a:extLst>
          </p:cNvPr>
          <p:cNvSpPr txBox="1"/>
          <p:nvPr/>
        </p:nvSpPr>
        <p:spPr>
          <a:xfrm>
            <a:off x="6159816" y="1486901"/>
            <a:ext cx="1304174" cy="646331"/>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800" b="1" dirty="0">
                <a:latin typeface="+mn-lt"/>
              </a:rPr>
              <a:t>Solicit Feedback</a:t>
            </a:r>
          </a:p>
        </p:txBody>
      </p:sp>
      <p:sp>
        <p:nvSpPr>
          <p:cNvPr id="21" name="TextBox 40">
            <a:extLst>
              <a:ext uri="{FF2B5EF4-FFF2-40B4-BE49-F238E27FC236}">
                <a16:creationId xmlns:a16="http://schemas.microsoft.com/office/drawing/2014/main" id="{F240D793-BA0A-4C29-98E0-5CFA21588C8C}"/>
              </a:ext>
              <a:ext uri="{C183D7F6-B498-43B3-948B-1728B52AA6E4}">
                <adec:decorative xmlns:adec="http://schemas.microsoft.com/office/drawing/2017/decorative" val="1"/>
              </a:ext>
            </a:extLst>
          </p:cNvPr>
          <p:cNvSpPr txBox="1"/>
          <p:nvPr/>
        </p:nvSpPr>
        <p:spPr>
          <a:xfrm>
            <a:off x="7588321" y="4337876"/>
            <a:ext cx="1711891" cy="1200329"/>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lgn="ctr"/>
            <a:r>
              <a:rPr lang="en-US" sz="1800" b="1" dirty="0">
                <a:latin typeface="+mn-lt"/>
              </a:rPr>
              <a:t>Provide Toolkits, Case Studies and Templates</a:t>
            </a:r>
          </a:p>
        </p:txBody>
      </p:sp>
      <p:sp>
        <p:nvSpPr>
          <p:cNvPr id="23" name="TextBox 22">
            <a:extLst>
              <a:ext uri="{FF2B5EF4-FFF2-40B4-BE49-F238E27FC236}">
                <a16:creationId xmlns:a16="http://schemas.microsoft.com/office/drawing/2014/main" id="{258B75C1-AF10-7F3D-E1C9-6EC9A49C2B6D}"/>
              </a:ext>
              <a:ext uri="{C183D7F6-B498-43B3-948B-1728B52AA6E4}">
                <adec:decorative xmlns:adec="http://schemas.microsoft.com/office/drawing/2017/decorative" val="1"/>
              </a:ext>
            </a:extLst>
          </p:cNvPr>
          <p:cNvSpPr txBox="1"/>
          <p:nvPr/>
        </p:nvSpPr>
        <p:spPr>
          <a:xfrm>
            <a:off x="5538529" y="6580759"/>
            <a:ext cx="9873722" cy="276999"/>
          </a:xfrm>
          <a:prstGeom prst="rect">
            <a:avLst/>
          </a:prstGeom>
          <a:noFill/>
        </p:spPr>
        <p:txBody>
          <a:bodyPr wrap="square" lIns="91440" tIns="45720" rIns="91440" bIns="45720" anchor="t">
            <a:spAutoFit/>
          </a:bodyPr>
          <a:lstStyle/>
          <a:p>
            <a:r>
              <a:rPr lang="en-US" sz="1200" dirty="0">
                <a:hlinkClick r:id="rId19"/>
              </a:rPr>
              <a:t>https://reefresilience.org/communication/communication-planning-process/</a:t>
            </a:r>
            <a:r>
              <a:rPr lang="en-US" sz="1200" dirty="0"/>
              <a:t> </a:t>
            </a:r>
          </a:p>
        </p:txBody>
      </p:sp>
      <p:sp>
        <p:nvSpPr>
          <p:cNvPr id="2" name="Slide Number Placeholder 1">
            <a:extLst>
              <a:ext uri="{FF2B5EF4-FFF2-40B4-BE49-F238E27FC236}">
                <a16:creationId xmlns:a16="http://schemas.microsoft.com/office/drawing/2014/main" id="{E6B81055-5846-C9C7-CEF3-1856AAB51DA7}"/>
              </a:ext>
              <a:ext uri="{C183D7F6-B498-43B3-948B-1728B52AA6E4}">
                <adec:decorative xmlns:adec="http://schemas.microsoft.com/office/drawing/2017/decorative" val="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0499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a:extLst>
              <a:ext uri="{FF2B5EF4-FFF2-40B4-BE49-F238E27FC236}">
                <a16:creationId xmlns:a16="http://schemas.microsoft.com/office/drawing/2014/main" id="{23900F24-4C51-D424-3628-B94F7381D8B2}"/>
              </a:ext>
              <a:ext uri="{C183D7F6-B498-43B3-948B-1728B52AA6E4}">
                <adec:decorative xmlns:adec="http://schemas.microsoft.com/office/drawing/2017/decorative" val="1"/>
              </a:ext>
            </a:extLst>
          </p:cNvPr>
          <p:cNvSpPr/>
          <p:nvPr/>
        </p:nvSpPr>
        <p:spPr>
          <a:xfrm rot="19737436">
            <a:off x="7175633" y="3301793"/>
            <a:ext cx="2015686" cy="1756643"/>
          </a:xfrm>
          <a:prstGeom prst="hexagon">
            <a:avLst>
              <a:gd name="adj" fmla="val 30632"/>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7437ACB4-CF81-78E4-B5FF-46B9A49EE064}"/>
              </a:ext>
              <a:ext uri="{C183D7F6-B498-43B3-948B-1728B52AA6E4}">
                <adec:decorative xmlns:adec="http://schemas.microsoft.com/office/drawing/2017/decorative" val="1"/>
              </a:ext>
            </a:extLst>
          </p:cNvPr>
          <p:cNvSpPr/>
          <p:nvPr/>
        </p:nvSpPr>
        <p:spPr>
          <a:xfrm rot="19737436">
            <a:off x="6236149" y="4973888"/>
            <a:ext cx="2015686" cy="1756643"/>
          </a:xfrm>
          <a:prstGeom prst="hexagon">
            <a:avLst>
              <a:gd name="adj" fmla="val 30632"/>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54E51190-DA54-B6DE-0E6B-D36642AE3C3E}"/>
              </a:ext>
              <a:ext uri="{C183D7F6-B498-43B3-948B-1728B52AA6E4}">
                <adec:decorative xmlns:adec="http://schemas.microsoft.com/office/drawing/2017/decorative" val="1"/>
              </a:ext>
            </a:extLst>
          </p:cNvPr>
          <p:cNvSpPr/>
          <p:nvPr/>
        </p:nvSpPr>
        <p:spPr>
          <a:xfrm rot="19737436">
            <a:off x="1629094" y="3268093"/>
            <a:ext cx="2015686" cy="1756643"/>
          </a:xfrm>
          <a:prstGeom prst="hexagon">
            <a:avLst>
              <a:gd name="adj" fmla="val 30632"/>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D7BEA8E8-33B0-AABD-D41B-F17DE39BE2AD}"/>
              </a:ext>
              <a:ext uri="{C183D7F6-B498-43B3-948B-1728B52AA6E4}">
                <adec:decorative xmlns:adec="http://schemas.microsoft.com/office/drawing/2017/decorative" val="1"/>
              </a:ext>
            </a:extLst>
          </p:cNvPr>
          <p:cNvSpPr/>
          <p:nvPr/>
        </p:nvSpPr>
        <p:spPr>
          <a:xfrm rot="19737436">
            <a:off x="6236148" y="1566802"/>
            <a:ext cx="2015686" cy="1756643"/>
          </a:xfrm>
          <a:prstGeom prst="hexagon">
            <a:avLst>
              <a:gd name="adj" fmla="val 30632"/>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16287-3299-5786-44A3-6783A1BCC654}"/>
              </a:ext>
            </a:extLst>
          </p:cNvPr>
          <p:cNvSpPr>
            <a:spLocks noGrp="1"/>
          </p:cNvSpPr>
          <p:nvPr>
            <p:ph type="title"/>
          </p:nvPr>
        </p:nvSpPr>
        <p:spPr>
          <a:xfrm>
            <a:off x="677334" y="609600"/>
            <a:ext cx="8596668" cy="892629"/>
          </a:xfrm>
        </p:spPr>
        <p:txBody>
          <a:bodyPr>
            <a:normAutofit/>
          </a:bodyPr>
          <a:lstStyle/>
          <a:p>
            <a:r>
              <a:rPr lang="en-US" dirty="0"/>
              <a:t>Understand What You Will Communicate</a:t>
            </a:r>
          </a:p>
        </p:txBody>
      </p:sp>
      <p:graphicFrame>
        <p:nvGraphicFramePr>
          <p:cNvPr id="4" name="Diagram 3" descr="Different questions to consider, such as: &#10;&#10;Who will it affect? What effect will it have? How much will it cost/save? ">
            <a:extLst>
              <a:ext uri="{FF2B5EF4-FFF2-40B4-BE49-F238E27FC236}">
                <a16:creationId xmlns:a16="http://schemas.microsoft.com/office/drawing/2014/main" id="{665AEECD-3C00-979B-BE46-DBBDC482E444}"/>
              </a:ext>
            </a:extLst>
          </p:cNvPr>
          <p:cNvGraphicFramePr/>
          <p:nvPr>
            <p:extLst>
              <p:ext uri="{D42A27DB-BD31-4B8C-83A1-F6EECF244321}">
                <p14:modId xmlns:p14="http://schemas.microsoft.com/office/powerpoint/2010/main" val="1083621113"/>
              </p:ext>
            </p:extLst>
          </p:nvPr>
        </p:nvGraphicFramePr>
        <p:xfrm>
          <a:off x="911668"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Piggy Bank outline">
            <a:extLst>
              <a:ext uri="{FF2B5EF4-FFF2-40B4-BE49-F238E27FC236}">
                <a16:creationId xmlns:a16="http://schemas.microsoft.com/office/drawing/2014/main" id="{4FA0371F-AC9E-93A7-1C4A-C86B09C9A2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3937" y="5310788"/>
            <a:ext cx="1082842" cy="1082842"/>
          </a:xfrm>
          <a:prstGeom prst="rect">
            <a:avLst/>
          </a:prstGeom>
        </p:spPr>
      </p:pic>
      <p:pic>
        <p:nvPicPr>
          <p:cNvPr id="12" name="Graphic 11" descr="Question mark with solid fill">
            <a:extLst>
              <a:ext uri="{FF2B5EF4-FFF2-40B4-BE49-F238E27FC236}">
                <a16:creationId xmlns:a16="http://schemas.microsoft.com/office/drawing/2014/main" id="{92FEC077-8DBA-EB4B-9EE8-54DC0D12A4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23937" y="1755846"/>
            <a:ext cx="1082842" cy="1082842"/>
          </a:xfrm>
          <a:prstGeom prst="rect">
            <a:avLst/>
          </a:prstGeom>
        </p:spPr>
      </p:pic>
      <p:pic>
        <p:nvPicPr>
          <p:cNvPr id="14" name="Graphic 13" descr="Users with solid fill">
            <a:extLst>
              <a:ext uri="{FF2B5EF4-FFF2-40B4-BE49-F238E27FC236}">
                <a16:creationId xmlns:a16="http://schemas.microsoft.com/office/drawing/2014/main" id="{C2794F2F-5456-5651-BC41-DEE169D412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80058" y="3715568"/>
            <a:ext cx="914400" cy="914400"/>
          </a:xfrm>
          <a:prstGeom prst="rect">
            <a:avLst/>
          </a:prstGeom>
        </p:spPr>
      </p:pic>
      <p:pic>
        <p:nvPicPr>
          <p:cNvPr id="16" name="Graphic 15" descr="Monthly calendar with solid fill">
            <a:extLst>
              <a:ext uri="{FF2B5EF4-FFF2-40B4-BE49-F238E27FC236}">
                <a16:creationId xmlns:a16="http://schemas.microsoft.com/office/drawing/2014/main" id="{16A79BB4-A933-AD1F-72FD-A84B9E6BFD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84786" y="5363691"/>
            <a:ext cx="918410" cy="918410"/>
          </a:xfrm>
          <a:prstGeom prst="rect">
            <a:avLst/>
          </a:prstGeom>
        </p:spPr>
      </p:pic>
      <p:sp>
        <p:nvSpPr>
          <p:cNvPr id="3" name="Slide Number Placeholder 2">
            <a:extLst>
              <a:ext uri="{FF2B5EF4-FFF2-40B4-BE49-F238E27FC236}">
                <a16:creationId xmlns:a16="http://schemas.microsoft.com/office/drawing/2014/main" id="{5005B7EF-9DF1-B74B-EE9A-E9EA41705FE9}"/>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34707048"/>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24F515-356D-4532-BE08-F6D7771916F0}">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9AEF1282-A6E9-4912-8AB9-8ED69BF709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 design</Template>
  <TotalTime>1187</TotalTime>
  <Words>2135</Words>
  <Application>Microsoft Office PowerPoint</Application>
  <PresentationFormat>Widescreen</PresentationFormat>
  <Paragraphs>412</Paragraphs>
  <Slides>38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Times New Roman</vt:lpstr>
      <vt:lpstr>Trebuchet MS</vt:lpstr>
      <vt:lpstr>Tw Cen MT</vt:lpstr>
      <vt:lpstr>Wingdings</vt:lpstr>
      <vt:lpstr>Wingdings 3</vt:lpstr>
      <vt:lpstr>Facet</vt:lpstr>
      <vt:lpstr>DELETE THIS SLIDE PRIOR TO PRESENTATION</vt:lpstr>
      <vt:lpstr>Communication Planning</vt:lpstr>
      <vt:lpstr>Air Quality Management Planning</vt:lpstr>
      <vt:lpstr>Overview</vt:lpstr>
      <vt:lpstr>Section 1: Communication Goals</vt:lpstr>
      <vt:lpstr>What do you want to achieve?  </vt:lpstr>
      <vt:lpstr>Communication Goals</vt:lpstr>
      <vt:lpstr>Steps in Communication Planning</vt:lpstr>
      <vt:lpstr>Understand What You Will Communicate</vt:lpstr>
      <vt:lpstr>Establishing Trust and Credibility</vt:lpstr>
      <vt:lpstr>Section 2: Use of Media</vt:lpstr>
      <vt:lpstr>Use of Media</vt:lpstr>
      <vt:lpstr>Section 3: Technical Results</vt:lpstr>
      <vt:lpstr>Communicating Technical Results</vt:lpstr>
      <vt:lpstr>Data Visualization </vt:lpstr>
      <vt:lpstr>Example: Explaining Complex Concepts</vt:lpstr>
      <vt:lpstr>Section 4: Key Audiences</vt:lpstr>
      <vt:lpstr>Identify Your Audiences</vt:lpstr>
      <vt:lpstr>Developing Messages for Different Audiences</vt:lpstr>
      <vt:lpstr>Key Messaging Considerations</vt:lpstr>
      <vt:lpstr>Section 5: Public Involvement and Engagement</vt:lpstr>
      <vt:lpstr>Public Involvement and Engagement</vt:lpstr>
      <vt:lpstr>International Standards for Public Participation </vt:lpstr>
      <vt:lpstr>Deficit Model to Dialogue Model</vt:lpstr>
      <vt:lpstr>Reasons for Public Involvement</vt:lpstr>
      <vt:lpstr>Principles of Public Involvement</vt:lpstr>
      <vt:lpstr>Steps for Effective Public Involvement</vt:lpstr>
      <vt:lpstr>Section 6: Roles and Responsibilities</vt:lpstr>
      <vt:lpstr>Roles and Responsibilities</vt:lpstr>
      <vt:lpstr>Section 7: Communication Materials</vt:lpstr>
      <vt:lpstr>Communications Materials</vt:lpstr>
      <vt:lpstr>Written Communication Plan </vt:lpstr>
      <vt:lpstr>Communications Plan </vt:lpstr>
      <vt:lpstr>Section 8: Evaluation </vt:lpstr>
      <vt:lpstr>Evaluation</vt:lpstr>
      <vt:lpstr>Additional Resources </vt:lpstr>
      <vt:lpstr>Additional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Cella</dc:creator>
  <cp:lastModifiedBy>Mei Collins</cp:lastModifiedBy>
  <cp:revision>76</cp:revision>
  <dcterms:created xsi:type="dcterms:W3CDTF">2022-07-05T23:25:00Z</dcterms:created>
  <dcterms:modified xsi:type="dcterms:W3CDTF">2023-07-18T17:46:29Z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