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9"/>
  </p:notesMasterIdLst>
  <p:sldIdLst>
    <p:sldId id="1099" r:id="rId5"/>
    <p:sldId id="268" r:id="rId6"/>
    <p:sldId id="1101" r:id="rId7"/>
    <p:sldId id="1104" r:id="rId8"/>
    <p:sldId id="1102" r:id="rId9"/>
    <p:sldId id="1103" r:id="rId10"/>
    <p:sldId id="1079" r:id="rId11"/>
    <p:sldId id="1087" r:id="rId12"/>
    <p:sldId id="1078" r:id="rId13"/>
    <p:sldId id="1088" r:id="rId14"/>
    <p:sldId id="1089" r:id="rId15"/>
    <p:sldId id="1092" r:id="rId16"/>
    <p:sldId id="1093" r:id="rId17"/>
    <p:sldId id="111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7C2450-3E96-7BF9-E1DA-59758CCBE3FE}" name="Mei Collins" initials="MC" userId="S::mcollins@indecon.com::f58710cf-9b7c-4342-a50c-dd3de50b0186" providerId="AD"/>
  <p188:author id="{6AFED87A-68C5-CB3F-1B79-F1495ABC4C87}" name="Mei Collins" initials="MC" userId="S::MCollins@indecon.com::f58710cf-9b7c-4342-a50c-dd3de50b0186" providerId="AD"/>
  <p188:author id="{31DF1A92-5187-7AB9-3A67-EAAF1BAA3DA5}" name="Stefani Penn" initials="SP" userId="S::spenn@indecon.com::9b956f7d-0477-4013-81cd-17ea40c6cdf9" providerId="AD"/>
  <p188:author id="{08F5C79A-3BBF-0E85-C035-FEB9047DE7F6}" name="Stefani Penn" initials="SP" userId="Stefani Penn" providerId="None"/>
  <p188:author id="{B1BDFADB-5D17-F317-B4D5-BDD3D2CF3FB8}" name="Henry Roman" initials="HR" userId="S::hroman@indecon.com::28722cf9-7dac-4dc0-9220-e312c8ae96a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96184" autoAdjust="0"/>
  </p:normalViewPr>
  <p:slideViewPr>
    <p:cSldViewPr snapToGrid="0">
      <p:cViewPr varScale="1">
        <p:scale>
          <a:sx n="121" d="100"/>
          <a:sy n="121" d="100"/>
        </p:scale>
        <p:origin x="102" y="1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i Penn" userId="9b956f7d-0477-4013-81cd-17ea40c6cdf9" providerId="ADAL" clId="{CC72B656-7A74-4E59-A0B0-3832274CFF8D}"/>
    <pc:docChg chg="custSel modSld">
      <pc:chgData name="Stefani Penn" userId="9b956f7d-0477-4013-81cd-17ea40c6cdf9" providerId="ADAL" clId="{CC72B656-7A74-4E59-A0B0-3832274CFF8D}" dt="2022-08-18T23:43:06.795" v="96"/>
      <pc:docMkLst>
        <pc:docMk/>
      </pc:docMkLst>
      <pc:sldChg chg="addCm">
        <pc:chgData name="Stefani Penn" userId="9b956f7d-0477-4013-81cd-17ea40c6cdf9" providerId="ADAL" clId="{CC72B656-7A74-4E59-A0B0-3832274CFF8D}" dt="2022-08-18T23:43:06.795" v="96"/>
        <pc:sldMkLst>
          <pc:docMk/>
          <pc:sldMk cId="3773018046" sldId="263"/>
        </pc:sldMkLst>
      </pc:sldChg>
      <pc:sldChg chg="modCm">
        <pc:chgData name="Stefani Penn" userId="9b956f7d-0477-4013-81cd-17ea40c6cdf9" providerId="ADAL" clId="{CC72B656-7A74-4E59-A0B0-3832274CFF8D}" dt="2022-08-18T17:06:36.759" v="67"/>
        <pc:sldMkLst>
          <pc:docMk/>
          <pc:sldMk cId="2734695991" sldId="265"/>
        </pc:sldMkLst>
      </pc:sldChg>
      <pc:sldChg chg="modSp mod">
        <pc:chgData name="Stefani Penn" userId="9b956f7d-0477-4013-81cd-17ea40c6cdf9" providerId="ADAL" clId="{CC72B656-7A74-4E59-A0B0-3832274CFF8D}" dt="2022-08-18T17:03:36.420" v="10" actId="20577"/>
        <pc:sldMkLst>
          <pc:docMk/>
          <pc:sldMk cId="3096356376" sldId="271"/>
        </pc:sldMkLst>
        <pc:spChg chg="mod">
          <ac:chgData name="Stefani Penn" userId="9b956f7d-0477-4013-81cd-17ea40c6cdf9" providerId="ADAL" clId="{CC72B656-7A74-4E59-A0B0-3832274CFF8D}" dt="2022-08-18T17:03:36.420" v="10" actId="20577"/>
          <ac:spMkLst>
            <pc:docMk/>
            <pc:sldMk cId="3096356376" sldId="271"/>
            <ac:spMk id="2" creationId="{85D8380E-C4E1-5044-F6AB-33262C409C5C}"/>
          </ac:spMkLst>
        </pc:spChg>
      </pc:sldChg>
      <pc:sldChg chg="modSp modCm">
        <pc:chgData name="Stefani Penn" userId="9b956f7d-0477-4013-81cd-17ea40c6cdf9" providerId="ADAL" clId="{CC72B656-7A74-4E59-A0B0-3832274CFF8D}" dt="2022-08-18T17:05:31.587" v="64" actId="1036"/>
        <pc:sldMkLst>
          <pc:docMk/>
          <pc:sldMk cId="2613296187" sldId="275"/>
        </pc:sldMkLst>
        <pc:picChg chg="mod">
          <ac:chgData name="Stefani Penn" userId="9b956f7d-0477-4013-81cd-17ea40c6cdf9" providerId="ADAL" clId="{CC72B656-7A74-4E59-A0B0-3832274CFF8D}" dt="2022-08-18T17:05:31.587" v="64" actId="1036"/>
          <ac:picMkLst>
            <pc:docMk/>
            <pc:sldMk cId="2613296187" sldId="275"/>
            <ac:picMk id="5" creationId="{00000000-0000-0000-0000-000000000000}"/>
          </ac:picMkLst>
        </pc:picChg>
      </pc:sldChg>
      <pc:sldChg chg="modCm">
        <pc:chgData name="Stefani Penn" userId="9b956f7d-0477-4013-81cd-17ea40c6cdf9" providerId="ADAL" clId="{CC72B656-7A74-4E59-A0B0-3832274CFF8D}" dt="2022-08-18T17:05:54.182" v="65"/>
        <pc:sldMkLst>
          <pc:docMk/>
          <pc:sldMk cId="1796253119" sldId="276"/>
        </pc:sldMkLst>
      </pc:sldChg>
      <pc:sldChg chg="addCm">
        <pc:chgData name="Stefani Penn" userId="9b956f7d-0477-4013-81cd-17ea40c6cdf9" providerId="ADAL" clId="{CC72B656-7A74-4E59-A0B0-3832274CFF8D}" dt="2022-08-18T17:07:44.581" v="68"/>
        <pc:sldMkLst>
          <pc:docMk/>
          <pc:sldMk cId="1581017443" sldId="283"/>
        </pc:sldMkLst>
      </pc:sldChg>
      <pc:sldChg chg="modSp mod">
        <pc:chgData name="Stefani Penn" userId="9b956f7d-0477-4013-81cd-17ea40c6cdf9" providerId="ADAL" clId="{CC72B656-7A74-4E59-A0B0-3832274CFF8D}" dt="2022-08-18T17:04:32.343" v="61" actId="27636"/>
        <pc:sldMkLst>
          <pc:docMk/>
          <pc:sldMk cId="736449106" sldId="355"/>
        </pc:sldMkLst>
        <pc:spChg chg="mod">
          <ac:chgData name="Stefani Penn" userId="9b956f7d-0477-4013-81cd-17ea40c6cdf9" providerId="ADAL" clId="{CC72B656-7A74-4E59-A0B0-3832274CFF8D}" dt="2022-08-18T17:04:05.942" v="43" actId="20577"/>
          <ac:spMkLst>
            <pc:docMk/>
            <pc:sldMk cId="736449106" sldId="355"/>
            <ac:spMk id="2" creationId="{908FD4C2-9299-4EBF-8E64-E5A52DB4C696}"/>
          </ac:spMkLst>
        </pc:spChg>
        <pc:spChg chg="mod">
          <ac:chgData name="Stefani Penn" userId="9b956f7d-0477-4013-81cd-17ea40c6cdf9" providerId="ADAL" clId="{CC72B656-7A74-4E59-A0B0-3832274CFF8D}" dt="2022-08-18T17:04:32.343" v="61" actId="27636"/>
          <ac:spMkLst>
            <pc:docMk/>
            <pc:sldMk cId="736449106" sldId="355"/>
            <ac:spMk id="3" creationId="{C229CFA6-0B10-4FF3-8AC3-BD4A52969F48}"/>
          </ac:spMkLst>
        </pc:spChg>
      </pc:sldChg>
      <pc:sldChg chg="modCm">
        <pc:chgData name="Stefani Penn" userId="9b956f7d-0477-4013-81cd-17ea40c6cdf9" providerId="ADAL" clId="{CC72B656-7A74-4E59-A0B0-3832274CFF8D}" dt="2022-08-18T17:08:04.169" v="69"/>
        <pc:sldMkLst>
          <pc:docMk/>
          <pc:sldMk cId="2536627210" sldId="591"/>
        </pc:sldMkLst>
      </pc:sldChg>
      <pc:sldChg chg="modCm">
        <pc:chgData name="Stefani Penn" userId="9b956f7d-0477-4013-81cd-17ea40c6cdf9" providerId="ADAL" clId="{CC72B656-7A74-4E59-A0B0-3832274CFF8D}" dt="2022-08-18T23:35:26.836" v="70"/>
        <pc:sldMkLst>
          <pc:docMk/>
          <pc:sldMk cId="608206378" sldId="593"/>
        </pc:sldMkLst>
      </pc:sldChg>
      <pc:sldChg chg="modSp mod">
        <pc:chgData name="Stefani Penn" userId="9b956f7d-0477-4013-81cd-17ea40c6cdf9" providerId="ADAL" clId="{CC72B656-7A74-4E59-A0B0-3832274CFF8D}" dt="2022-08-18T23:35:45.836" v="93" actId="58"/>
        <pc:sldMkLst>
          <pc:docMk/>
          <pc:sldMk cId="2774213596" sldId="602"/>
        </pc:sldMkLst>
        <pc:spChg chg="mod">
          <ac:chgData name="Stefani Penn" userId="9b956f7d-0477-4013-81cd-17ea40c6cdf9" providerId="ADAL" clId="{CC72B656-7A74-4E59-A0B0-3832274CFF8D}" dt="2022-08-18T23:35:45.836" v="93" actId="58"/>
          <ac:spMkLst>
            <pc:docMk/>
            <pc:sldMk cId="2774213596" sldId="602"/>
            <ac:spMk id="2" creationId="{7B96C4B0-5997-4DA6-8D6D-96B5C2670E51}"/>
          </ac:spMkLst>
        </pc:spChg>
      </pc:sldChg>
      <pc:sldChg chg="modCm">
        <pc:chgData name="Stefani Penn" userId="9b956f7d-0477-4013-81cd-17ea40c6cdf9" providerId="ADAL" clId="{CC72B656-7A74-4E59-A0B0-3832274CFF8D}" dt="2022-08-18T23:37:53.188" v="95"/>
        <pc:sldMkLst>
          <pc:docMk/>
          <pc:sldMk cId="1392722554" sldId="603"/>
        </pc:sldMkLst>
      </pc:sldChg>
      <pc:sldChg chg="modCm">
        <pc:chgData name="Stefani Penn" userId="9b956f7d-0477-4013-81cd-17ea40c6cdf9" providerId="ADAL" clId="{CC72B656-7A74-4E59-A0B0-3832274CFF8D}" dt="2022-08-18T23:36:27.522" v="94"/>
        <pc:sldMkLst>
          <pc:docMk/>
          <pc:sldMk cId="2497718225" sldId="1098"/>
        </pc:sldMkLst>
      </pc:sldChg>
    </pc:docChg>
  </pc:docChgLst>
  <pc:docChgLst>
    <pc:chgData name="Stefani Penn" userId="9b956f7d-0477-4013-81cd-17ea40c6cdf9" providerId="ADAL" clId="{118A3E07-89AD-48F5-A0B2-D65AA6DDF87C}"/>
    <pc:docChg chg="undo custSel addSld delSld modSld modSection">
      <pc:chgData name="Stefani Penn" userId="9b956f7d-0477-4013-81cd-17ea40c6cdf9" providerId="ADAL" clId="{118A3E07-89AD-48F5-A0B2-D65AA6DDF87C}" dt="2022-09-08T15:17:15.854" v="5" actId="47"/>
      <pc:docMkLst>
        <pc:docMk/>
      </pc:docMkLst>
      <pc:sldChg chg="modSp mod">
        <pc:chgData name="Stefani Penn" userId="9b956f7d-0477-4013-81cd-17ea40c6cdf9" providerId="ADAL" clId="{118A3E07-89AD-48F5-A0B2-D65AA6DDF87C}" dt="2022-09-06T17:41:22.139" v="0" actId="20577"/>
        <pc:sldMkLst>
          <pc:docMk/>
          <pc:sldMk cId="3839178078" sldId="586"/>
        </pc:sldMkLst>
        <pc:spChg chg="mod">
          <ac:chgData name="Stefani Penn" userId="9b956f7d-0477-4013-81cd-17ea40c6cdf9" providerId="ADAL" clId="{118A3E07-89AD-48F5-A0B2-D65AA6DDF87C}" dt="2022-09-06T17:41:22.139" v="0" actId="20577"/>
          <ac:spMkLst>
            <pc:docMk/>
            <pc:sldMk cId="3839178078" sldId="586"/>
            <ac:spMk id="6" creationId="{CC5BA7C2-1532-4B07-82AC-CA59AA974444}"/>
          </ac:spMkLst>
        </pc:spChg>
      </pc:sldChg>
      <pc:sldChg chg="addCm modCm">
        <pc:chgData name="Stefani Penn" userId="9b956f7d-0477-4013-81cd-17ea40c6cdf9" providerId="ADAL" clId="{118A3E07-89AD-48F5-A0B2-D65AA6DDF87C}" dt="2022-09-06T17:58:22.540" v="4"/>
        <pc:sldMkLst>
          <pc:docMk/>
          <pc:sldMk cId="2536627210" sldId="591"/>
        </pc:sldMkLst>
      </pc:sldChg>
      <pc:sldChg chg="del">
        <pc:chgData name="Stefani Penn" userId="9b956f7d-0477-4013-81cd-17ea40c6cdf9" providerId="ADAL" clId="{118A3E07-89AD-48F5-A0B2-D65AA6DDF87C}" dt="2022-09-08T15:17:15.854" v="5" actId="47"/>
        <pc:sldMkLst>
          <pc:docMk/>
          <pc:sldMk cId="2212379550" sldId="1101"/>
        </pc:sldMkLst>
      </pc:sldChg>
      <pc:sldChg chg="new del">
        <pc:chgData name="Stefani Penn" userId="9b956f7d-0477-4013-81cd-17ea40c6cdf9" providerId="ADAL" clId="{118A3E07-89AD-48F5-A0B2-D65AA6DDF87C}" dt="2022-09-06T17:41:50.589" v="2" actId="680"/>
        <pc:sldMkLst>
          <pc:docMk/>
          <pc:sldMk cId="980887223" sldId="1115"/>
        </pc:sldMkLst>
      </pc:sldChg>
    </pc:docChg>
  </pc:docChgLst>
  <pc:docChgLst>
    <pc:chgData name="Mei Collins" userId="f58710cf-9b7c-4342-a50c-dd3de50b0186" providerId="ADAL" clId="{2A255ABA-8C72-4562-9686-2785A4E60CDD}"/>
    <pc:docChg chg="undo custSel addSld delSld modSld sldOrd modSection">
      <pc:chgData name="Mei Collins" userId="f58710cf-9b7c-4342-a50c-dd3de50b0186" providerId="ADAL" clId="{2A255ABA-8C72-4562-9686-2785A4E60CDD}" dt="2022-09-20T20:31:12.719" v="1669" actId="27636"/>
      <pc:docMkLst>
        <pc:docMk/>
      </pc:docMkLst>
      <pc:sldChg chg="modSp mod">
        <pc:chgData name="Mei Collins" userId="f58710cf-9b7c-4342-a50c-dd3de50b0186" providerId="ADAL" clId="{2A255ABA-8C72-4562-9686-2785A4E60CDD}" dt="2022-09-20T19:35:40.654" v="51" actId="20577"/>
        <pc:sldMkLst>
          <pc:docMk/>
          <pc:sldMk cId="2015222705" sldId="257"/>
        </pc:sldMkLst>
        <pc:spChg chg="mod">
          <ac:chgData name="Mei Collins" userId="f58710cf-9b7c-4342-a50c-dd3de50b0186" providerId="ADAL" clId="{2A255ABA-8C72-4562-9686-2785A4E60CDD}" dt="2022-09-20T19:35:40.654" v="51" actId="20577"/>
          <ac:spMkLst>
            <pc:docMk/>
            <pc:sldMk cId="2015222705" sldId="257"/>
            <ac:spMk id="3" creationId="{44A529D0-168F-80A0-709A-A7023D631DFF}"/>
          </ac:spMkLst>
        </pc:spChg>
      </pc:sldChg>
      <pc:sldChg chg="modSp mod">
        <pc:chgData name="Mei Collins" userId="f58710cf-9b7c-4342-a50c-dd3de50b0186" providerId="ADAL" clId="{2A255ABA-8C72-4562-9686-2785A4E60CDD}" dt="2022-09-20T19:58:25.931" v="420" actId="13926"/>
        <pc:sldMkLst>
          <pc:docMk/>
          <pc:sldMk cId="1076512319" sldId="374"/>
        </pc:sldMkLst>
        <pc:spChg chg="mod">
          <ac:chgData name="Mei Collins" userId="f58710cf-9b7c-4342-a50c-dd3de50b0186" providerId="ADAL" clId="{2A255ABA-8C72-4562-9686-2785A4E60CDD}" dt="2022-09-20T19:58:25.931" v="420" actId="13926"/>
          <ac:spMkLst>
            <pc:docMk/>
            <pc:sldMk cId="1076512319" sldId="374"/>
            <ac:spMk id="2" creationId="{35853072-CBCF-E229-167A-75FC4A796618}"/>
          </ac:spMkLst>
        </pc:spChg>
      </pc:sldChg>
      <pc:sldChg chg="del">
        <pc:chgData name="Mei Collins" userId="f58710cf-9b7c-4342-a50c-dd3de50b0186" providerId="ADAL" clId="{2A255ABA-8C72-4562-9686-2785A4E60CDD}" dt="2022-09-20T20:11:57.774" v="550" actId="47"/>
        <pc:sldMkLst>
          <pc:docMk/>
          <pc:sldMk cId="780371554" sldId="605"/>
        </pc:sldMkLst>
      </pc:sldChg>
      <pc:sldChg chg="ord">
        <pc:chgData name="Mei Collins" userId="f58710cf-9b7c-4342-a50c-dd3de50b0186" providerId="ADAL" clId="{2A255ABA-8C72-4562-9686-2785A4E60CDD}" dt="2022-09-20T20:28:46.828" v="1640"/>
        <pc:sldMkLst>
          <pc:docMk/>
          <pc:sldMk cId="1369212620" sldId="606"/>
        </pc:sldMkLst>
      </pc:sldChg>
      <pc:sldChg chg="modSp mod modCm">
        <pc:chgData name="Mei Collins" userId="f58710cf-9b7c-4342-a50c-dd3de50b0186" providerId="ADAL" clId="{2A255ABA-8C72-4562-9686-2785A4E60CDD}" dt="2022-09-20T19:54:08.953" v="419"/>
        <pc:sldMkLst>
          <pc:docMk/>
          <pc:sldMk cId="3840178939" sldId="1100"/>
        </pc:sldMkLst>
        <pc:graphicFrameChg chg="mod modGraphic">
          <ac:chgData name="Mei Collins" userId="f58710cf-9b7c-4342-a50c-dd3de50b0186" providerId="ADAL" clId="{2A255ABA-8C72-4562-9686-2785A4E60CDD}" dt="2022-09-20T19:53:51.514" v="417" actId="20577"/>
          <ac:graphicFrameMkLst>
            <pc:docMk/>
            <pc:sldMk cId="3840178939" sldId="1100"/>
            <ac:graphicFrameMk id="5" creationId="{649FFC6F-6816-F7AE-7EF9-F31B0DB0D82E}"/>
          </ac:graphicFrameMkLst>
        </pc:graphicFrameChg>
      </pc:sldChg>
      <pc:sldChg chg="modSp mod delCm modCm">
        <pc:chgData name="Mei Collins" userId="f58710cf-9b7c-4342-a50c-dd3de50b0186" providerId="ADAL" clId="{2A255ABA-8C72-4562-9686-2785A4E60CDD}" dt="2022-09-20T20:01:34.690" v="480"/>
        <pc:sldMkLst>
          <pc:docMk/>
          <pc:sldMk cId="2163205240" sldId="1102"/>
        </pc:sldMkLst>
        <pc:spChg chg="mod">
          <ac:chgData name="Mei Collins" userId="f58710cf-9b7c-4342-a50c-dd3de50b0186" providerId="ADAL" clId="{2A255ABA-8C72-4562-9686-2785A4E60CDD}" dt="2022-09-20T20:01:31.023" v="479" actId="20577"/>
          <ac:spMkLst>
            <pc:docMk/>
            <pc:sldMk cId="2163205240" sldId="1102"/>
            <ac:spMk id="2" creationId="{F38FEF23-00AC-1B99-16F0-B1DE9CA86335}"/>
          </ac:spMkLst>
        </pc:spChg>
      </pc:sldChg>
      <pc:sldChg chg="modSp mod">
        <pc:chgData name="Mei Collins" userId="f58710cf-9b7c-4342-a50c-dd3de50b0186" providerId="ADAL" clId="{2A255ABA-8C72-4562-9686-2785A4E60CDD}" dt="2022-09-20T20:01:39.005" v="484" actId="20577"/>
        <pc:sldMkLst>
          <pc:docMk/>
          <pc:sldMk cId="4164352046" sldId="1103"/>
        </pc:sldMkLst>
        <pc:spChg chg="mod">
          <ac:chgData name="Mei Collins" userId="f58710cf-9b7c-4342-a50c-dd3de50b0186" providerId="ADAL" clId="{2A255ABA-8C72-4562-9686-2785A4E60CDD}" dt="2022-09-20T20:01:39.005" v="484" actId="20577"/>
          <ac:spMkLst>
            <pc:docMk/>
            <pc:sldMk cId="4164352046" sldId="1103"/>
            <ac:spMk id="2" creationId="{F38FEF23-00AC-1B99-16F0-B1DE9CA86335}"/>
          </ac:spMkLst>
        </pc:spChg>
      </pc:sldChg>
      <pc:sldChg chg="modSp mod">
        <pc:chgData name="Mei Collins" userId="f58710cf-9b7c-4342-a50c-dd3de50b0186" providerId="ADAL" clId="{2A255ABA-8C72-4562-9686-2785A4E60CDD}" dt="2022-09-20T20:01:43.073" v="488" actId="20577"/>
        <pc:sldMkLst>
          <pc:docMk/>
          <pc:sldMk cId="1556753287" sldId="1104"/>
        </pc:sldMkLst>
        <pc:spChg chg="mod">
          <ac:chgData name="Mei Collins" userId="f58710cf-9b7c-4342-a50c-dd3de50b0186" providerId="ADAL" clId="{2A255ABA-8C72-4562-9686-2785A4E60CDD}" dt="2022-09-20T20:01:43.073" v="488" actId="20577"/>
          <ac:spMkLst>
            <pc:docMk/>
            <pc:sldMk cId="1556753287" sldId="1104"/>
            <ac:spMk id="2" creationId="{F38FEF23-00AC-1B99-16F0-B1DE9CA86335}"/>
          </ac:spMkLst>
        </pc:spChg>
      </pc:sldChg>
      <pc:sldChg chg="modSp mod">
        <pc:chgData name="Mei Collins" userId="f58710cf-9b7c-4342-a50c-dd3de50b0186" providerId="ADAL" clId="{2A255ABA-8C72-4562-9686-2785A4E60CDD}" dt="2022-09-20T20:01:46.081" v="492" actId="20577"/>
        <pc:sldMkLst>
          <pc:docMk/>
          <pc:sldMk cId="3058006908" sldId="1105"/>
        </pc:sldMkLst>
        <pc:spChg chg="mod">
          <ac:chgData name="Mei Collins" userId="f58710cf-9b7c-4342-a50c-dd3de50b0186" providerId="ADAL" clId="{2A255ABA-8C72-4562-9686-2785A4E60CDD}" dt="2022-09-20T20:01:46.081" v="492" actId="20577"/>
          <ac:spMkLst>
            <pc:docMk/>
            <pc:sldMk cId="3058006908" sldId="1105"/>
            <ac:spMk id="2" creationId="{F38FEF23-00AC-1B99-16F0-B1DE9CA86335}"/>
          </ac:spMkLst>
        </pc:spChg>
      </pc:sldChg>
      <pc:sldChg chg="modCm">
        <pc:chgData name="Mei Collins" userId="f58710cf-9b7c-4342-a50c-dd3de50b0186" providerId="ADAL" clId="{2A255ABA-8C72-4562-9686-2785A4E60CDD}" dt="2022-09-20T20:29:08.387" v="1641"/>
        <pc:sldMkLst>
          <pc:docMk/>
          <pc:sldMk cId="3054118076" sldId="1107"/>
        </pc:sldMkLst>
      </pc:sldChg>
      <pc:sldChg chg="modSp mod">
        <pc:chgData name="Mei Collins" userId="f58710cf-9b7c-4342-a50c-dd3de50b0186" providerId="ADAL" clId="{2A255ABA-8C72-4562-9686-2785A4E60CDD}" dt="2022-09-20T19:35:46.664" v="59" actId="20577"/>
        <pc:sldMkLst>
          <pc:docMk/>
          <pc:sldMk cId="2747536447" sldId="1108"/>
        </pc:sldMkLst>
        <pc:spChg chg="mod">
          <ac:chgData name="Mei Collins" userId="f58710cf-9b7c-4342-a50c-dd3de50b0186" providerId="ADAL" clId="{2A255ABA-8C72-4562-9686-2785A4E60CDD}" dt="2022-09-20T19:35:46.664" v="59" actId="20577"/>
          <ac:spMkLst>
            <pc:docMk/>
            <pc:sldMk cId="2747536447" sldId="1108"/>
            <ac:spMk id="3" creationId="{44A529D0-168F-80A0-709A-A7023D631DFF}"/>
          </ac:spMkLst>
        </pc:spChg>
      </pc:sldChg>
      <pc:sldChg chg="modSp mod">
        <pc:chgData name="Mei Collins" userId="f58710cf-9b7c-4342-a50c-dd3de50b0186" providerId="ADAL" clId="{2A255ABA-8C72-4562-9686-2785A4E60CDD}" dt="2022-09-20T19:35:53.693" v="67" actId="20577"/>
        <pc:sldMkLst>
          <pc:docMk/>
          <pc:sldMk cId="2645578989" sldId="1109"/>
        </pc:sldMkLst>
        <pc:spChg chg="mod">
          <ac:chgData name="Mei Collins" userId="f58710cf-9b7c-4342-a50c-dd3de50b0186" providerId="ADAL" clId="{2A255ABA-8C72-4562-9686-2785A4E60CDD}" dt="2022-09-20T19:35:53.693" v="67" actId="20577"/>
          <ac:spMkLst>
            <pc:docMk/>
            <pc:sldMk cId="2645578989" sldId="1109"/>
            <ac:spMk id="3" creationId="{44A529D0-168F-80A0-709A-A7023D631DFF}"/>
          </ac:spMkLst>
        </pc:spChg>
      </pc:sldChg>
      <pc:sldChg chg="modSp mod">
        <pc:chgData name="Mei Collins" userId="f58710cf-9b7c-4342-a50c-dd3de50b0186" providerId="ADAL" clId="{2A255ABA-8C72-4562-9686-2785A4E60CDD}" dt="2022-09-20T19:36:01.927" v="75" actId="20577"/>
        <pc:sldMkLst>
          <pc:docMk/>
          <pc:sldMk cId="735567313" sldId="1110"/>
        </pc:sldMkLst>
        <pc:spChg chg="mod">
          <ac:chgData name="Mei Collins" userId="f58710cf-9b7c-4342-a50c-dd3de50b0186" providerId="ADAL" clId="{2A255ABA-8C72-4562-9686-2785A4E60CDD}" dt="2022-09-20T19:36:01.927" v="75" actId="20577"/>
          <ac:spMkLst>
            <pc:docMk/>
            <pc:sldMk cId="735567313" sldId="1110"/>
            <ac:spMk id="3" creationId="{44A529D0-168F-80A0-709A-A7023D631DFF}"/>
          </ac:spMkLst>
        </pc:spChg>
      </pc:sldChg>
      <pc:sldChg chg="modSp mod delCm modCm">
        <pc:chgData name="Mei Collins" userId="f58710cf-9b7c-4342-a50c-dd3de50b0186" providerId="ADAL" clId="{2A255ABA-8C72-4562-9686-2785A4E60CDD}" dt="2022-09-20T20:04:48.517" v="497"/>
        <pc:sldMkLst>
          <pc:docMk/>
          <pc:sldMk cId="2803991992" sldId="1111"/>
        </pc:sldMkLst>
        <pc:spChg chg="mod">
          <ac:chgData name="Mei Collins" userId="f58710cf-9b7c-4342-a50c-dd3de50b0186" providerId="ADAL" clId="{2A255ABA-8C72-4562-9686-2785A4E60CDD}" dt="2022-09-20T19:35:31.666" v="38" actId="207"/>
          <ac:spMkLst>
            <pc:docMk/>
            <pc:sldMk cId="2803991992" sldId="1111"/>
            <ac:spMk id="3" creationId="{44A529D0-168F-80A0-709A-A7023D631DFF}"/>
          </ac:spMkLst>
        </pc:spChg>
      </pc:sldChg>
      <pc:sldChg chg="modSp mod modCm">
        <pc:chgData name="Mei Collins" userId="f58710cf-9b7c-4342-a50c-dd3de50b0186" providerId="ADAL" clId="{2A255ABA-8C72-4562-9686-2785A4E60CDD}" dt="2022-09-20T19:36:27.014" v="90" actId="20577"/>
        <pc:sldMkLst>
          <pc:docMk/>
          <pc:sldMk cId="228880768" sldId="1112"/>
        </pc:sldMkLst>
        <pc:spChg chg="mod">
          <ac:chgData name="Mei Collins" userId="f58710cf-9b7c-4342-a50c-dd3de50b0186" providerId="ADAL" clId="{2A255ABA-8C72-4562-9686-2785A4E60CDD}" dt="2022-09-20T19:36:27.014" v="90" actId="20577"/>
          <ac:spMkLst>
            <pc:docMk/>
            <pc:sldMk cId="228880768" sldId="1112"/>
            <ac:spMk id="3" creationId="{44A529D0-168F-80A0-709A-A7023D631DFF}"/>
          </ac:spMkLst>
        </pc:spChg>
      </pc:sldChg>
      <pc:sldChg chg="modSp mod">
        <pc:chgData name="Mei Collins" userId="f58710cf-9b7c-4342-a50c-dd3de50b0186" providerId="ADAL" clId="{2A255ABA-8C72-4562-9686-2785A4E60CDD}" dt="2022-09-20T19:36:36.323" v="108" actId="20577"/>
        <pc:sldMkLst>
          <pc:docMk/>
          <pc:sldMk cId="3085171357" sldId="1113"/>
        </pc:sldMkLst>
        <pc:spChg chg="mod">
          <ac:chgData name="Mei Collins" userId="f58710cf-9b7c-4342-a50c-dd3de50b0186" providerId="ADAL" clId="{2A255ABA-8C72-4562-9686-2785A4E60CDD}" dt="2022-09-20T19:36:36.323" v="108" actId="20577"/>
          <ac:spMkLst>
            <pc:docMk/>
            <pc:sldMk cId="3085171357" sldId="1113"/>
            <ac:spMk id="3" creationId="{44A529D0-168F-80A0-709A-A7023D631DFF}"/>
          </ac:spMkLst>
        </pc:spChg>
      </pc:sldChg>
      <pc:sldChg chg="modSp mod">
        <pc:chgData name="Mei Collins" userId="f58710cf-9b7c-4342-a50c-dd3de50b0186" providerId="ADAL" clId="{2A255ABA-8C72-4562-9686-2785A4E60CDD}" dt="2022-09-20T19:36:45.030" v="122" actId="20577"/>
        <pc:sldMkLst>
          <pc:docMk/>
          <pc:sldMk cId="2729848200" sldId="1114"/>
        </pc:sldMkLst>
        <pc:spChg chg="mod">
          <ac:chgData name="Mei Collins" userId="f58710cf-9b7c-4342-a50c-dd3de50b0186" providerId="ADAL" clId="{2A255ABA-8C72-4562-9686-2785A4E60CDD}" dt="2022-09-20T19:36:45.030" v="122" actId="20577"/>
          <ac:spMkLst>
            <pc:docMk/>
            <pc:sldMk cId="2729848200" sldId="1114"/>
            <ac:spMk id="3" creationId="{44A529D0-168F-80A0-709A-A7023D631DFF}"/>
          </ac:spMkLst>
        </pc:spChg>
      </pc:sldChg>
      <pc:sldChg chg="modSp new mod ord addCm">
        <pc:chgData name="Mei Collins" userId="f58710cf-9b7c-4342-a50c-dd3de50b0186" providerId="ADAL" clId="{2A255ABA-8C72-4562-9686-2785A4E60CDD}" dt="2022-09-20T20:00:19.182" v="454"/>
        <pc:sldMkLst>
          <pc:docMk/>
          <pc:sldMk cId="2304436682" sldId="1115"/>
        </pc:sldMkLst>
        <pc:spChg chg="mod">
          <ac:chgData name="Mei Collins" userId="f58710cf-9b7c-4342-a50c-dd3de50b0186" providerId="ADAL" clId="{2A255ABA-8C72-4562-9686-2785A4E60CDD}" dt="2022-09-20T19:59:03.347" v="451" actId="20577"/>
          <ac:spMkLst>
            <pc:docMk/>
            <pc:sldMk cId="2304436682" sldId="1115"/>
            <ac:spMk id="2" creationId="{6867D264-774A-D7E8-671F-188B6FA54194}"/>
          </ac:spMkLst>
        </pc:spChg>
      </pc:sldChg>
      <pc:sldChg chg="modSp new mod">
        <pc:chgData name="Mei Collins" userId="f58710cf-9b7c-4342-a50c-dd3de50b0186" providerId="ADAL" clId="{2A255ABA-8C72-4562-9686-2785A4E60CDD}" dt="2022-09-20T20:12:03.057" v="551" actId="403"/>
        <pc:sldMkLst>
          <pc:docMk/>
          <pc:sldMk cId="279448990" sldId="1116"/>
        </pc:sldMkLst>
        <pc:spChg chg="mod">
          <ac:chgData name="Mei Collins" userId="f58710cf-9b7c-4342-a50c-dd3de50b0186" providerId="ADAL" clId="{2A255ABA-8C72-4562-9686-2785A4E60CDD}" dt="2022-09-20T20:11:30.569" v="528" actId="20577"/>
          <ac:spMkLst>
            <pc:docMk/>
            <pc:sldMk cId="279448990" sldId="1116"/>
            <ac:spMk id="2" creationId="{0590885C-7A0A-FD95-306C-782DADD8C1FB}"/>
          </ac:spMkLst>
        </pc:spChg>
        <pc:spChg chg="mod">
          <ac:chgData name="Mei Collins" userId="f58710cf-9b7c-4342-a50c-dd3de50b0186" providerId="ADAL" clId="{2A255ABA-8C72-4562-9686-2785A4E60CDD}" dt="2022-09-20T20:12:03.057" v="551" actId="403"/>
          <ac:spMkLst>
            <pc:docMk/>
            <pc:sldMk cId="279448990" sldId="1116"/>
            <ac:spMk id="3" creationId="{B24C1043-DBDB-5987-B1D0-C64E454D2E13}"/>
          </ac:spMkLst>
        </pc:spChg>
      </pc:sldChg>
      <pc:sldChg chg="modSp new mod">
        <pc:chgData name="Mei Collins" userId="f58710cf-9b7c-4342-a50c-dd3de50b0186" providerId="ADAL" clId="{2A255ABA-8C72-4562-9686-2785A4E60CDD}" dt="2022-09-20T20:31:12.719" v="1669" actId="27636"/>
        <pc:sldMkLst>
          <pc:docMk/>
          <pc:sldMk cId="681027276" sldId="1117"/>
        </pc:sldMkLst>
        <pc:spChg chg="mod">
          <ac:chgData name="Mei Collins" userId="f58710cf-9b7c-4342-a50c-dd3de50b0186" providerId="ADAL" clId="{2A255ABA-8C72-4562-9686-2785A4E60CDD}" dt="2022-09-20T20:31:01.282" v="1666" actId="20577"/>
          <ac:spMkLst>
            <pc:docMk/>
            <pc:sldMk cId="681027276" sldId="1117"/>
            <ac:spMk id="2" creationId="{272AA3C5-A1F5-AE6E-5E27-A46FEA23B4ED}"/>
          </ac:spMkLst>
        </pc:spChg>
        <pc:spChg chg="mod">
          <ac:chgData name="Mei Collins" userId="f58710cf-9b7c-4342-a50c-dd3de50b0186" providerId="ADAL" clId="{2A255ABA-8C72-4562-9686-2785A4E60CDD}" dt="2022-09-20T20:31:12.719" v="1669" actId="27636"/>
          <ac:spMkLst>
            <pc:docMk/>
            <pc:sldMk cId="681027276" sldId="1117"/>
            <ac:spMk id="3" creationId="{D56BC928-8006-0B14-E50E-238083C374E5}"/>
          </ac:spMkLst>
        </pc:spChg>
      </pc:sldChg>
    </pc:docChg>
  </pc:docChgLst>
  <pc:docChgLst>
    <pc:chgData name="Mei Collins" userId="f58710cf-9b7c-4342-a50c-dd3de50b0186" providerId="ADAL" clId="{E6785B82-CA5D-4D6F-A56A-0EE520532E30}"/>
    <pc:docChg chg="addSld modSld">
      <pc:chgData name="Mei Collins" userId="f58710cf-9b7c-4342-a50c-dd3de50b0186" providerId="ADAL" clId="{E6785B82-CA5D-4D6F-A56A-0EE520532E30}" dt="2022-12-28T17:21:32.154" v="0"/>
      <pc:docMkLst>
        <pc:docMk/>
      </pc:docMkLst>
      <pc:sldChg chg="add">
        <pc:chgData name="Mei Collins" userId="f58710cf-9b7c-4342-a50c-dd3de50b0186" providerId="ADAL" clId="{E6785B82-CA5D-4D6F-A56A-0EE520532E30}" dt="2022-12-28T17:21:32.154" v="0"/>
        <pc:sldMkLst>
          <pc:docMk/>
          <pc:sldMk cId="51279317" sldId="1099"/>
        </pc:sldMkLst>
      </pc:sldChg>
    </pc:docChg>
  </pc:docChgLst>
  <pc:docChgLst>
    <pc:chgData name="marshall.layne@epa.gov" userId="S::urn:spo:guest#marshall.layne@epa.gov::" providerId="AD" clId="Web-{A289364A-3DA9-ED19-9619-E4223C9691AE}"/>
    <pc:docChg chg="addSld delSld modSld modSection">
      <pc:chgData name="marshall.layne@epa.gov" userId="S::urn:spo:guest#marshall.layne@epa.gov::" providerId="AD" clId="Web-{A289364A-3DA9-ED19-9619-E4223C9691AE}" dt="2023-01-23T22:11:51.167" v="23" actId="20577"/>
      <pc:docMkLst>
        <pc:docMk/>
      </pc:docMkLst>
      <pc:sldChg chg="modSp">
        <pc:chgData name="marshall.layne@epa.gov" userId="S::urn:spo:guest#marshall.layne@epa.gov::" providerId="AD" clId="Web-{A289364A-3DA9-ED19-9619-E4223C9691AE}" dt="2023-01-23T22:09:46.319" v="18" actId="1076"/>
        <pc:sldMkLst>
          <pc:docMk/>
          <pc:sldMk cId="769708250" sldId="1079"/>
        </pc:sldMkLst>
        <pc:graphicFrameChg chg="mod">
          <ac:chgData name="marshall.layne@epa.gov" userId="S::urn:spo:guest#marshall.layne@epa.gov::" providerId="AD" clId="Web-{A289364A-3DA9-ED19-9619-E4223C9691AE}" dt="2023-01-23T22:09:46.319" v="18" actId="1076"/>
          <ac:graphicFrameMkLst>
            <pc:docMk/>
            <pc:sldMk cId="769708250" sldId="1079"/>
            <ac:graphicFrameMk id="6" creationId="{AEEBAD76-E89E-5500-BA96-F7DD4C97EC8F}"/>
          </ac:graphicFrameMkLst>
        </pc:graphicFrameChg>
      </pc:sldChg>
      <pc:sldChg chg="modSp">
        <pc:chgData name="marshall.layne@epa.gov" userId="S::urn:spo:guest#marshall.layne@epa.gov::" providerId="AD" clId="Web-{A289364A-3DA9-ED19-9619-E4223C9691AE}" dt="2023-01-23T22:11:51.167" v="23" actId="20577"/>
        <pc:sldMkLst>
          <pc:docMk/>
          <pc:sldMk cId="1130812102" sldId="1088"/>
        </pc:sldMkLst>
        <pc:spChg chg="mod">
          <ac:chgData name="marshall.layne@epa.gov" userId="S::urn:spo:guest#marshall.layne@epa.gov::" providerId="AD" clId="Web-{A289364A-3DA9-ED19-9619-E4223C9691AE}" dt="2023-01-23T22:11:51.167" v="23" actId="20577"/>
          <ac:spMkLst>
            <pc:docMk/>
            <pc:sldMk cId="1130812102" sldId="1088"/>
            <ac:spMk id="3" creationId="{8DA36EC6-0147-228C-7DCC-CB55FF1246D9}"/>
          </ac:spMkLst>
        </pc:spChg>
        <pc:graphicFrameChg chg="mod">
          <ac:chgData name="marshall.layne@epa.gov" userId="S::urn:spo:guest#marshall.layne@epa.gov::" providerId="AD" clId="Web-{A289364A-3DA9-ED19-9619-E4223C9691AE}" dt="2023-01-23T22:11:30.432" v="19" actId="1076"/>
          <ac:graphicFrameMkLst>
            <pc:docMk/>
            <pc:sldMk cId="1130812102" sldId="1088"/>
            <ac:graphicFrameMk id="5" creationId="{954832C0-C512-0035-DB2D-9D57FDB23BA4}"/>
          </ac:graphicFrameMkLst>
        </pc:graphicFrameChg>
      </pc:sldChg>
      <pc:sldChg chg="modSp">
        <pc:chgData name="marshall.layne@epa.gov" userId="S::urn:spo:guest#marshall.layne@epa.gov::" providerId="AD" clId="Web-{A289364A-3DA9-ED19-9619-E4223C9691AE}" dt="2023-01-23T22:08:32.816" v="4" actId="1076"/>
        <pc:sldMkLst>
          <pc:docMk/>
          <pc:sldMk cId="4103975490" sldId="1102"/>
        </pc:sldMkLst>
        <pc:spChg chg="mod">
          <ac:chgData name="marshall.layne@epa.gov" userId="S::urn:spo:guest#marshall.layne@epa.gov::" providerId="AD" clId="Web-{A289364A-3DA9-ED19-9619-E4223C9691AE}" dt="2023-01-23T22:08:32.816" v="4" actId="1076"/>
          <ac:spMkLst>
            <pc:docMk/>
            <pc:sldMk cId="4103975490" sldId="1102"/>
            <ac:spMk id="3" creationId="{52304E17-2263-74A9-0195-0E5546A09429}"/>
          </ac:spMkLst>
        </pc:spChg>
      </pc:sldChg>
      <pc:sldChg chg="modSp">
        <pc:chgData name="marshall.layne@epa.gov" userId="S::urn:spo:guest#marshall.layne@epa.gov::" providerId="AD" clId="Web-{A289364A-3DA9-ED19-9619-E4223C9691AE}" dt="2023-01-23T22:09:19.881" v="16" actId="20577"/>
        <pc:sldMkLst>
          <pc:docMk/>
          <pc:sldMk cId="1206192970" sldId="1103"/>
        </pc:sldMkLst>
        <pc:graphicFrameChg chg="mod modGraphic">
          <ac:chgData name="marshall.layne@epa.gov" userId="S::urn:spo:guest#marshall.layne@epa.gov::" providerId="AD" clId="Web-{A289364A-3DA9-ED19-9619-E4223C9691AE}" dt="2023-01-23T22:09:19.881" v="16" actId="20577"/>
          <ac:graphicFrameMkLst>
            <pc:docMk/>
            <pc:sldMk cId="1206192970" sldId="1103"/>
            <ac:graphicFrameMk id="8" creationId="{F0510F99-03F8-5E73-EBE9-7792B8D103C4}"/>
          </ac:graphicFrameMkLst>
        </pc:graphicFrameChg>
      </pc:sldChg>
      <pc:sldChg chg="add del replId">
        <pc:chgData name="marshall.layne@epa.gov" userId="S::urn:spo:guest#marshall.layne@epa.gov::" providerId="AD" clId="Web-{A289364A-3DA9-ED19-9619-E4223C9691AE}" dt="2023-01-23T20:52:03.485" v="1"/>
        <pc:sldMkLst>
          <pc:docMk/>
          <pc:sldMk cId="4237440599" sldId="1111"/>
        </pc:sldMkLst>
      </pc:sldChg>
    </pc:docChg>
  </pc:docChgLst>
  <pc:docChgLst>
    <pc:chgData name="Mei Collins" userId="f58710cf-9b7c-4342-a50c-dd3de50b0186" providerId="ADAL" clId="{216EC9E2-1373-4385-ACA9-683017368B52}"/>
    <pc:docChg chg="undo custSel modSld delSection">
      <pc:chgData name="Mei Collins" userId="f58710cf-9b7c-4342-a50c-dd3de50b0186" providerId="ADAL" clId="{216EC9E2-1373-4385-ACA9-683017368B52}" dt="2023-02-08T22:19:58.491" v="1915" actId="13244"/>
      <pc:docMkLst>
        <pc:docMk/>
      </pc:docMkLst>
      <pc:sldChg chg="modSp mod">
        <pc:chgData name="Mei Collins" userId="f58710cf-9b7c-4342-a50c-dd3de50b0186" providerId="ADAL" clId="{216EC9E2-1373-4385-ACA9-683017368B52}" dt="2023-02-08T22:15:55.494" v="1890" actId="13244"/>
        <pc:sldMkLst>
          <pc:docMk/>
          <pc:sldMk cId="689102328" sldId="1078"/>
        </pc:sldMkLst>
        <pc:spChg chg="ord">
          <ac:chgData name="Mei Collins" userId="f58710cf-9b7c-4342-a50c-dd3de50b0186" providerId="ADAL" clId="{216EC9E2-1373-4385-ACA9-683017368B52}" dt="2023-02-08T22:15:55.494" v="1890" actId="13244"/>
          <ac:spMkLst>
            <pc:docMk/>
            <pc:sldMk cId="689102328" sldId="1078"/>
            <ac:spMk id="4" creationId="{C521D767-73ED-683C-9871-73349B82FF7F}"/>
          </ac:spMkLst>
        </pc:spChg>
        <pc:picChg chg="mod">
          <ac:chgData name="Mei Collins" userId="f58710cf-9b7c-4342-a50c-dd3de50b0186" providerId="ADAL" clId="{216EC9E2-1373-4385-ACA9-683017368B52}" dt="2023-02-08T22:07:05.296" v="635" actId="962"/>
          <ac:picMkLst>
            <pc:docMk/>
            <pc:sldMk cId="689102328" sldId="1078"/>
            <ac:picMk id="5122" creationId="{9401520E-D110-E6A7-2545-EB631CDE7F5D}"/>
          </ac:picMkLst>
        </pc:picChg>
      </pc:sldChg>
      <pc:sldChg chg="modSp mod">
        <pc:chgData name="Mei Collins" userId="f58710cf-9b7c-4342-a50c-dd3de50b0186" providerId="ADAL" clId="{216EC9E2-1373-4385-ACA9-683017368B52}" dt="2023-02-08T22:15:46.851" v="1889" actId="13244"/>
        <pc:sldMkLst>
          <pc:docMk/>
          <pc:sldMk cId="769708250" sldId="1079"/>
        </pc:sldMkLst>
        <pc:spChg chg="ord">
          <ac:chgData name="Mei Collins" userId="f58710cf-9b7c-4342-a50c-dd3de50b0186" providerId="ADAL" clId="{216EC9E2-1373-4385-ACA9-683017368B52}" dt="2023-02-08T22:15:46.851" v="1889" actId="13244"/>
          <ac:spMkLst>
            <pc:docMk/>
            <pc:sldMk cId="769708250" sldId="1079"/>
            <ac:spMk id="4" creationId="{C521D767-73ED-683C-9871-73349B82FF7F}"/>
          </ac:spMkLst>
        </pc:spChg>
        <pc:graphicFrameChg chg="mod">
          <ac:chgData name="Mei Collins" userId="f58710cf-9b7c-4342-a50c-dd3de50b0186" providerId="ADAL" clId="{216EC9E2-1373-4385-ACA9-683017368B52}" dt="2023-02-08T22:15:27.357" v="1887" actId="12100"/>
          <ac:graphicFrameMkLst>
            <pc:docMk/>
            <pc:sldMk cId="769708250" sldId="1079"/>
            <ac:graphicFrameMk id="6" creationId="{AEEBAD76-E89E-5500-BA96-F7DD4C97EC8F}"/>
          </ac:graphicFrameMkLst>
        </pc:graphicFrameChg>
      </pc:sldChg>
      <pc:sldChg chg="addSp modSp mod">
        <pc:chgData name="Mei Collins" userId="f58710cf-9b7c-4342-a50c-dd3de50b0186" providerId="ADAL" clId="{216EC9E2-1373-4385-ACA9-683017368B52}" dt="2023-02-08T22:18:31.456" v="1904" actId="14100"/>
        <pc:sldMkLst>
          <pc:docMk/>
          <pc:sldMk cId="1130812102" sldId="1088"/>
        </pc:sldMkLst>
        <pc:spChg chg="mod">
          <ac:chgData name="Mei Collins" userId="f58710cf-9b7c-4342-a50c-dd3de50b0186" providerId="ADAL" clId="{216EC9E2-1373-4385-ACA9-683017368B52}" dt="2023-02-08T22:18:31.456" v="1904" actId="14100"/>
          <ac:spMkLst>
            <pc:docMk/>
            <pc:sldMk cId="1130812102" sldId="1088"/>
            <ac:spMk id="3" creationId="{8DA36EC6-0147-228C-7DCC-CB55FF1246D9}"/>
          </ac:spMkLst>
        </pc:spChg>
        <pc:spChg chg="add mod ord">
          <ac:chgData name="Mei Collins" userId="f58710cf-9b7c-4342-a50c-dd3de50b0186" providerId="ADAL" clId="{216EC9E2-1373-4385-ACA9-683017368B52}" dt="2023-02-08T22:16:59.227" v="1903" actId="13244"/>
          <ac:spMkLst>
            <pc:docMk/>
            <pc:sldMk cId="1130812102" sldId="1088"/>
            <ac:spMk id="6" creationId="{204A9480-CF8E-B56C-D227-2ECFEF51583D}"/>
          </ac:spMkLst>
        </pc:spChg>
        <pc:graphicFrameChg chg="mod">
          <ac:chgData name="Mei Collins" userId="f58710cf-9b7c-4342-a50c-dd3de50b0186" providerId="ADAL" clId="{216EC9E2-1373-4385-ACA9-683017368B52}" dt="2023-02-08T22:16:06.474" v="1891" actId="13244"/>
          <ac:graphicFrameMkLst>
            <pc:docMk/>
            <pc:sldMk cId="1130812102" sldId="1088"/>
            <ac:graphicFrameMk id="5" creationId="{954832C0-C512-0035-DB2D-9D57FDB23BA4}"/>
          </ac:graphicFrameMkLst>
        </pc:graphicFrameChg>
      </pc:sldChg>
      <pc:sldChg chg="modSp mod">
        <pc:chgData name="Mei Collins" userId="f58710cf-9b7c-4342-a50c-dd3de50b0186" providerId="ADAL" clId="{216EC9E2-1373-4385-ACA9-683017368B52}" dt="2023-02-08T22:19:58.491" v="1915" actId="13244"/>
        <pc:sldMkLst>
          <pc:docMk/>
          <pc:sldMk cId="983361769" sldId="1089"/>
        </pc:sldMkLst>
        <pc:spChg chg="ord">
          <ac:chgData name="Mei Collins" userId="f58710cf-9b7c-4342-a50c-dd3de50b0186" providerId="ADAL" clId="{216EC9E2-1373-4385-ACA9-683017368B52}" dt="2023-02-08T22:19:58.491" v="1915" actId="13244"/>
          <ac:spMkLst>
            <pc:docMk/>
            <pc:sldMk cId="983361769" sldId="1089"/>
            <ac:spMk id="4" creationId="{C521D767-73ED-683C-9871-73349B82FF7F}"/>
          </ac:spMkLst>
        </pc:spChg>
        <pc:picChg chg="mod">
          <ac:chgData name="Mei Collins" userId="f58710cf-9b7c-4342-a50c-dd3de50b0186" providerId="ADAL" clId="{216EC9E2-1373-4385-ACA9-683017368B52}" dt="2023-02-08T22:08:43.525" v="785" actId="962"/>
          <ac:picMkLst>
            <pc:docMk/>
            <pc:sldMk cId="983361769" sldId="1089"/>
            <ac:picMk id="6146" creationId="{4410D023-4ED4-8783-C904-55B5144972F7}"/>
          </ac:picMkLst>
        </pc:picChg>
        <pc:picChg chg="mod">
          <ac:chgData name="Mei Collins" userId="f58710cf-9b7c-4342-a50c-dd3de50b0186" providerId="ADAL" clId="{216EC9E2-1373-4385-ACA9-683017368B52}" dt="2023-02-08T22:08:52.523" v="797" actId="962"/>
          <ac:picMkLst>
            <pc:docMk/>
            <pc:sldMk cId="983361769" sldId="1089"/>
            <ac:picMk id="6148" creationId="{8B6D2D12-846B-D086-D4AE-CD745F2BA7F7}"/>
          </ac:picMkLst>
        </pc:picChg>
      </pc:sldChg>
      <pc:sldChg chg="modSp mod">
        <pc:chgData name="Mei Collins" userId="f58710cf-9b7c-4342-a50c-dd3de50b0186" providerId="ADAL" clId="{216EC9E2-1373-4385-ACA9-683017368B52}" dt="2023-02-08T22:19:15.042" v="1909" actId="13244"/>
        <pc:sldMkLst>
          <pc:docMk/>
          <pc:sldMk cId="68748859" sldId="1092"/>
        </pc:sldMkLst>
        <pc:spChg chg="ord">
          <ac:chgData name="Mei Collins" userId="f58710cf-9b7c-4342-a50c-dd3de50b0186" providerId="ADAL" clId="{216EC9E2-1373-4385-ACA9-683017368B52}" dt="2023-02-08T22:19:02.011" v="1906" actId="13244"/>
          <ac:spMkLst>
            <pc:docMk/>
            <pc:sldMk cId="68748859" sldId="1092"/>
            <ac:spMk id="4" creationId="{892EA474-CC99-4BBB-30A3-B66B5F82B67E}"/>
          </ac:spMkLst>
        </pc:spChg>
        <pc:spChg chg="ord">
          <ac:chgData name="Mei Collins" userId="f58710cf-9b7c-4342-a50c-dd3de50b0186" providerId="ADAL" clId="{216EC9E2-1373-4385-ACA9-683017368B52}" dt="2023-02-08T22:19:06.742" v="1907" actId="13244"/>
          <ac:spMkLst>
            <pc:docMk/>
            <pc:sldMk cId="68748859" sldId="1092"/>
            <ac:spMk id="9" creationId="{B733EC5A-15C5-6988-4789-7077E6B53125}"/>
          </ac:spMkLst>
        </pc:spChg>
        <pc:spChg chg="ord">
          <ac:chgData name="Mei Collins" userId="f58710cf-9b7c-4342-a50c-dd3de50b0186" providerId="ADAL" clId="{216EC9E2-1373-4385-ACA9-683017368B52}" dt="2023-02-08T22:19:15.042" v="1909" actId="13244"/>
          <ac:spMkLst>
            <pc:docMk/>
            <pc:sldMk cId="68748859" sldId="1092"/>
            <ac:spMk id="10" creationId="{18D0820A-7FF0-D8A6-0B64-14F8037B4D77}"/>
          </ac:spMkLst>
        </pc:spChg>
        <pc:spChg chg="ord">
          <ac:chgData name="Mei Collins" userId="f58710cf-9b7c-4342-a50c-dd3de50b0186" providerId="ADAL" clId="{216EC9E2-1373-4385-ACA9-683017368B52}" dt="2023-02-08T22:19:10.565" v="1908" actId="13244"/>
          <ac:spMkLst>
            <pc:docMk/>
            <pc:sldMk cId="68748859" sldId="1092"/>
            <ac:spMk id="11" creationId="{AC4155B7-A1D5-1496-5C46-093A0E469D52}"/>
          </ac:spMkLst>
        </pc:spChg>
        <pc:picChg chg="mod">
          <ac:chgData name="Mei Collins" userId="f58710cf-9b7c-4342-a50c-dd3de50b0186" providerId="ADAL" clId="{216EC9E2-1373-4385-ACA9-683017368B52}" dt="2023-02-08T22:09:43.152" v="919" actId="962"/>
          <ac:picMkLst>
            <pc:docMk/>
            <pc:sldMk cId="68748859" sldId="1092"/>
            <ac:picMk id="5" creationId="{2175EC03-9665-8D21-FF57-ADB798BEFA5C}"/>
          </ac:picMkLst>
        </pc:picChg>
        <pc:picChg chg="mod">
          <ac:chgData name="Mei Collins" userId="f58710cf-9b7c-4342-a50c-dd3de50b0186" providerId="ADAL" clId="{216EC9E2-1373-4385-ACA9-683017368B52}" dt="2023-02-08T22:10:01.239" v="995" actId="962"/>
          <ac:picMkLst>
            <pc:docMk/>
            <pc:sldMk cId="68748859" sldId="1092"/>
            <ac:picMk id="6" creationId="{0B281AA7-52F6-E2E6-3974-F5623EA255FE}"/>
          </ac:picMkLst>
        </pc:picChg>
      </pc:sldChg>
      <pc:sldChg chg="modSp mod">
        <pc:chgData name="Mei Collins" userId="f58710cf-9b7c-4342-a50c-dd3de50b0186" providerId="ADAL" clId="{216EC9E2-1373-4385-ACA9-683017368B52}" dt="2023-02-08T22:19:41.398" v="1913" actId="13244"/>
        <pc:sldMkLst>
          <pc:docMk/>
          <pc:sldMk cId="2915064656" sldId="1093"/>
        </pc:sldMkLst>
        <pc:spChg chg="ord">
          <ac:chgData name="Mei Collins" userId="f58710cf-9b7c-4342-a50c-dd3de50b0186" providerId="ADAL" clId="{216EC9E2-1373-4385-ACA9-683017368B52}" dt="2023-02-08T22:19:31.593" v="1912" actId="13244"/>
          <ac:spMkLst>
            <pc:docMk/>
            <pc:sldMk cId="2915064656" sldId="1093"/>
            <ac:spMk id="3" creationId="{30AA4C5E-87B1-886F-07AB-F91A188BAD6D}"/>
          </ac:spMkLst>
        </pc:spChg>
        <pc:spChg chg="ord">
          <ac:chgData name="Mei Collins" userId="f58710cf-9b7c-4342-a50c-dd3de50b0186" providerId="ADAL" clId="{216EC9E2-1373-4385-ACA9-683017368B52}" dt="2023-02-08T22:19:26.897" v="1911" actId="13244"/>
          <ac:spMkLst>
            <pc:docMk/>
            <pc:sldMk cId="2915064656" sldId="1093"/>
            <ac:spMk id="4" creationId="{892EA474-CC99-4BBB-30A3-B66B5F82B67E}"/>
          </ac:spMkLst>
        </pc:spChg>
        <pc:spChg chg="ord">
          <ac:chgData name="Mei Collins" userId="f58710cf-9b7c-4342-a50c-dd3de50b0186" providerId="ADAL" clId="{216EC9E2-1373-4385-ACA9-683017368B52}" dt="2023-02-08T22:19:25.344" v="1910" actId="13244"/>
          <ac:spMkLst>
            <pc:docMk/>
            <pc:sldMk cId="2915064656" sldId="1093"/>
            <ac:spMk id="12" creationId="{CF25066A-A1DC-E7C8-F353-054FAD2033BA}"/>
          </ac:spMkLst>
        </pc:spChg>
        <pc:picChg chg="mod">
          <ac:chgData name="Mei Collins" userId="f58710cf-9b7c-4342-a50c-dd3de50b0186" providerId="ADAL" clId="{216EC9E2-1373-4385-ACA9-683017368B52}" dt="2023-02-08T22:12:55.266" v="1121" actId="962"/>
          <ac:picMkLst>
            <pc:docMk/>
            <pc:sldMk cId="2915064656" sldId="1093"/>
            <ac:picMk id="7" creationId="{52D9BB18-DE4F-3B9D-2DF7-F00B400B193A}"/>
          </ac:picMkLst>
        </pc:picChg>
        <pc:picChg chg="mod">
          <ac:chgData name="Mei Collins" userId="f58710cf-9b7c-4342-a50c-dd3de50b0186" providerId="ADAL" clId="{216EC9E2-1373-4385-ACA9-683017368B52}" dt="2023-02-08T22:19:41.398" v="1913" actId="13244"/>
          <ac:picMkLst>
            <pc:docMk/>
            <pc:sldMk cId="2915064656" sldId="1093"/>
            <ac:picMk id="8" creationId="{B26B47B2-C685-9AE0-45FE-D10BD5E901B1}"/>
          </ac:picMkLst>
        </pc:picChg>
      </pc:sldChg>
      <pc:sldChg chg="modSp mod">
        <pc:chgData name="Mei Collins" userId="f58710cf-9b7c-4342-a50c-dd3de50b0186" providerId="ADAL" clId="{216EC9E2-1373-4385-ACA9-683017368B52}" dt="2023-02-08T22:15:40.391" v="1888" actId="13244"/>
        <pc:sldMkLst>
          <pc:docMk/>
          <pc:sldMk cId="1206192970" sldId="1103"/>
        </pc:sldMkLst>
        <pc:spChg chg="ord">
          <ac:chgData name="Mei Collins" userId="f58710cf-9b7c-4342-a50c-dd3de50b0186" providerId="ADAL" clId="{216EC9E2-1373-4385-ACA9-683017368B52}" dt="2023-02-08T22:15:40.391" v="1888" actId="13244"/>
          <ac:spMkLst>
            <pc:docMk/>
            <pc:sldMk cId="1206192970" sldId="1103"/>
            <ac:spMk id="4" creationId="{476C5939-CE0E-7F1D-195D-2DEC62EC0919}"/>
          </ac:spMkLst>
        </pc:spChg>
        <pc:graphicFrameChg chg="mod">
          <ac:chgData name="Mei Collins" userId="f58710cf-9b7c-4342-a50c-dd3de50b0186" providerId="ADAL" clId="{216EC9E2-1373-4385-ACA9-683017368B52}" dt="2023-02-08T22:01:39.317" v="307" actId="962"/>
          <ac:graphicFrameMkLst>
            <pc:docMk/>
            <pc:sldMk cId="1206192970" sldId="1103"/>
            <ac:graphicFrameMk id="8" creationId="{F0510F99-03F8-5E73-EBE9-7792B8D103C4}"/>
          </ac:graphicFrameMkLst>
        </pc:graphicFrameChg>
      </pc:sldChg>
    </pc:docChg>
  </pc:docChgLst>
  <pc:docChgLst>
    <pc:chgData name="Henry Roman" userId="28722cf9-7dac-4dc0-9220-e312c8ae96af" providerId="ADAL" clId="{999436A6-153F-964E-A6C9-A36E620EA0F2}"/>
    <pc:docChg chg="modSld">
      <pc:chgData name="Henry Roman" userId="28722cf9-7dac-4dc0-9220-e312c8ae96af" providerId="ADAL" clId="{999436A6-153F-964E-A6C9-A36E620EA0F2}" dt="2022-09-19T20:46:25.569" v="22"/>
      <pc:docMkLst>
        <pc:docMk/>
      </pc:docMkLst>
      <pc:sldChg chg="modSp mod">
        <pc:chgData name="Henry Roman" userId="28722cf9-7dac-4dc0-9220-e312c8ae96af" providerId="ADAL" clId="{999436A6-153F-964E-A6C9-A36E620EA0F2}" dt="2022-09-19T20:34:26.398" v="4" actId="207"/>
        <pc:sldMkLst>
          <pc:docMk/>
          <pc:sldMk cId="2015222705" sldId="257"/>
        </pc:sldMkLst>
        <pc:spChg chg="mod">
          <ac:chgData name="Henry Roman" userId="28722cf9-7dac-4dc0-9220-e312c8ae96af" providerId="ADAL" clId="{999436A6-153F-964E-A6C9-A36E620EA0F2}" dt="2022-09-19T20:34:26.398" v="4" actId="207"/>
          <ac:spMkLst>
            <pc:docMk/>
            <pc:sldMk cId="2015222705" sldId="257"/>
            <ac:spMk id="3" creationId="{44A529D0-168F-80A0-709A-A7023D631DFF}"/>
          </ac:spMkLst>
        </pc:spChg>
      </pc:sldChg>
      <pc:sldChg chg="addCm">
        <pc:chgData name="Henry Roman" userId="28722cf9-7dac-4dc0-9220-e312c8ae96af" providerId="ADAL" clId="{999436A6-153F-964E-A6C9-A36E620EA0F2}" dt="2022-09-19T20:43:04.217" v="7"/>
        <pc:sldMkLst>
          <pc:docMk/>
          <pc:sldMk cId="2159017038" sldId="286"/>
        </pc:sldMkLst>
      </pc:sldChg>
      <pc:sldChg chg="modCm">
        <pc:chgData name="Henry Roman" userId="28722cf9-7dac-4dc0-9220-e312c8ae96af" providerId="ADAL" clId="{999436A6-153F-964E-A6C9-A36E620EA0F2}" dt="2022-09-19T20:42:24.213" v="6"/>
        <pc:sldMkLst>
          <pc:docMk/>
          <pc:sldMk cId="2536627210" sldId="591"/>
        </pc:sldMkLst>
      </pc:sldChg>
      <pc:sldChg chg="addCm">
        <pc:chgData name="Henry Roman" userId="28722cf9-7dac-4dc0-9220-e312c8ae96af" providerId="ADAL" clId="{999436A6-153F-964E-A6C9-A36E620EA0F2}" dt="2022-09-19T20:45:58.214" v="21"/>
        <pc:sldMkLst>
          <pc:docMk/>
          <pc:sldMk cId="780371554" sldId="605"/>
        </pc:sldMkLst>
      </pc:sldChg>
      <pc:sldChg chg="addCm">
        <pc:chgData name="Henry Roman" userId="28722cf9-7dac-4dc0-9220-e312c8ae96af" providerId="ADAL" clId="{999436A6-153F-964E-A6C9-A36E620EA0F2}" dt="2022-09-19T20:37:37.579" v="5"/>
        <pc:sldMkLst>
          <pc:docMk/>
          <pc:sldMk cId="3840178939" sldId="1100"/>
        </pc:sldMkLst>
      </pc:sldChg>
      <pc:sldChg chg="addCm modCm">
        <pc:chgData name="Henry Roman" userId="28722cf9-7dac-4dc0-9220-e312c8ae96af" providerId="ADAL" clId="{999436A6-153F-964E-A6C9-A36E620EA0F2}" dt="2022-09-19T20:44:07.598" v="18"/>
        <pc:sldMkLst>
          <pc:docMk/>
          <pc:sldMk cId="2163205240" sldId="1102"/>
        </pc:sldMkLst>
      </pc:sldChg>
      <pc:sldChg chg="addCm">
        <pc:chgData name="Henry Roman" userId="28722cf9-7dac-4dc0-9220-e312c8ae96af" providerId="ADAL" clId="{999436A6-153F-964E-A6C9-A36E620EA0F2}" dt="2022-09-19T20:46:25.569" v="22"/>
        <pc:sldMkLst>
          <pc:docMk/>
          <pc:sldMk cId="3054118076" sldId="1107"/>
        </pc:sldMkLst>
      </pc:sldChg>
      <pc:sldChg chg="modSp mod addCm">
        <pc:chgData name="Henry Roman" userId="28722cf9-7dac-4dc0-9220-e312c8ae96af" providerId="ADAL" clId="{999436A6-153F-964E-A6C9-A36E620EA0F2}" dt="2022-09-19T20:44:54.283" v="19"/>
        <pc:sldMkLst>
          <pc:docMk/>
          <pc:sldMk cId="2803991992" sldId="1111"/>
        </pc:sldMkLst>
        <pc:spChg chg="mod">
          <ac:chgData name="Henry Roman" userId="28722cf9-7dac-4dc0-9220-e312c8ae96af" providerId="ADAL" clId="{999436A6-153F-964E-A6C9-A36E620EA0F2}" dt="2022-09-19T20:43:32.002" v="16" actId="207"/>
          <ac:spMkLst>
            <pc:docMk/>
            <pc:sldMk cId="2803991992" sldId="1111"/>
            <ac:spMk id="3" creationId="{44A529D0-168F-80A0-709A-A7023D631DFF}"/>
          </ac:spMkLst>
        </pc:spChg>
      </pc:sldChg>
      <pc:sldChg chg="addCm">
        <pc:chgData name="Henry Roman" userId="28722cf9-7dac-4dc0-9220-e312c8ae96af" providerId="ADAL" clId="{999436A6-153F-964E-A6C9-A36E620EA0F2}" dt="2022-09-19T20:45:39.251" v="20"/>
        <pc:sldMkLst>
          <pc:docMk/>
          <pc:sldMk cId="228880768" sldId="1112"/>
        </pc:sldMkLst>
      </pc:sldChg>
    </pc:docChg>
  </pc:docChgLst>
  <pc:docChgLst>
    <pc:chgData name="Mei Collins" userId="S::mcollins@indecon.com::f58710cf-9b7c-4342-a50c-dd3de50b0186" providerId="AD" clId="Web-{A2730A6B-948A-825C-B6CA-F0BF8BFB65A8}"/>
    <pc:docChg chg="mod delSld modSld modSection">
      <pc:chgData name="Mei Collins" userId="S::mcollins@indecon.com::f58710cf-9b7c-4342-a50c-dd3de50b0186" providerId="AD" clId="Web-{A2730A6B-948A-825C-B6CA-F0BF8BFB65A8}" dt="2022-08-08T18:26:08.678" v="359" actId="1076"/>
      <pc:docMkLst>
        <pc:docMk/>
      </pc:docMkLst>
      <pc:sldChg chg="addSp modSp">
        <pc:chgData name="Mei Collins" userId="S::mcollins@indecon.com::f58710cf-9b7c-4342-a50c-dd3de50b0186" providerId="AD" clId="Web-{A2730A6B-948A-825C-B6CA-F0BF8BFB65A8}" dt="2022-08-08T18:26:08.678" v="359" actId="1076"/>
        <pc:sldMkLst>
          <pc:docMk/>
          <pc:sldMk cId="86208840" sldId="262"/>
        </pc:sldMkLst>
        <pc:spChg chg="mod">
          <ac:chgData name="Mei Collins" userId="S::mcollins@indecon.com::f58710cf-9b7c-4342-a50c-dd3de50b0186" providerId="AD" clId="Web-{A2730A6B-948A-825C-B6CA-F0BF8BFB65A8}" dt="2022-08-08T18:25:30.068" v="350" actId="20577"/>
          <ac:spMkLst>
            <pc:docMk/>
            <pc:sldMk cId="86208840" sldId="262"/>
            <ac:spMk id="2" creationId="{73F35C2B-D6F4-4D92-BDFC-2B32CE376FD9}"/>
          </ac:spMkLst>
        </pc:spChg>
        <pc:spChg chg="mod">
          <ac:chgData name="Mei Collins" userId="S::mcollins@indecon.com::f58710cf-9b7c-4342-a50c-dd3de50b0186" providerId="AD" clId="Web-{A2730A6B-948A-825C-B6CA-F0BF8BFB65A8}" dt="2022-08-08T18:25:32.551" v="351" actId="1076"/>
          <ac:spMkLst>
            <pc:docMk/>
            <pc:sldMk cId="86208840" sldId="262"/>
            <ac:spMk id="3" creationId="{5254865A-4387-4364-A7F7-A8669DF5E0DB}"/>
          </ac:spMkLst>
        </pc:spChg>
        <pc:spChg chg="add mod">
          <ac:chgData name="Mei Collins" userId="S::mcollins@indecon.com::f58710cf-9b7c-4342-a50c-dd3de50b0186" providerId="AD" clId="Web-{A2730A6B-948A-825C-B6CA-F0BF8BFB65A8}" dt="2022-08-08T18:25:53.536" v="358" actId="1076"/>
          <ac:spMkLst>
            <pc:docMk/>
            <pc:sldMk cId="86208840" sldId="262"/>
            <ac:spMk id="5" creationId="{7FB6872D-5B67-6B1D-C469-7D9CDF65D264}"/>
          </ac:spMkLst>
        </pc:spChg>
        <pc:graphicFrameChg chg="mod">
          <ac:chgData name="Mei Collins" userId="S::mcollins@indecon.com::f58710cf-9b7c-4342-a50c-dd3de50b0186" providerId="AD" clId="Web-{A2730A6B-948A-825C-B6CA-F0BF8BFB65A8}" dt="2022-08-08T18:26:08.678" v="359" actId="1076"/>
          <ac:graphicFrameMkLst>
            <pc:docMk/>
            <pc:sldMk cId="86208840" sldId="262"/>
            <ac:graphicFrameMk id="4" creationId="{719A1D5D-63D3-446A-A61D-FA6FAEFB6180}"/>
          </ac:graphicFrameMkLst>
        </pc:graphicFrameChg>
      </pc:sldChg>
      <pc:sldChg chg="addSp modSp">
        <pc:chgData name="Mei Collins" userId="S::mcollins@indecon.com::f58710cf-9b7c-4342-a50c-dd3de50b0186" providerId="AD" clId="Web-{A2730A6B-948A-825C-B6CA-F0BF8BFB65A8}" dt="2022-08-08T18:23:20.313" v="338" actId="1076"/>
        <pc:sldMkLst>
          <pc:docMk/>
          <pc:sldMk cId="3773018046" sldId="263"/>
        </pc:sldMkLst>
        <pc:spChg chg="add mod">
          <ac:chgData name="Mei Collins" userId="S::mcollins@indecon.com::f58710cf-9b7c-4342-a50c-dd3de50b0186" providerId="AD" clId="Web-{A2730A6B-948A-825C-B6CA-F0BF8BFB65A8}" dt="2022-08-08T18:23:20.313" v="338" actId="1076"/>
          <ac:spMkLst>
            <pc:docMk/>
            <pc:sldMk cId="3773018046" sldId="263"/>
            <ac:spMk id="2" creationId="{173DFAB8-0673-EB8E-A122-24885CF3407C}"/>
          </ac:spMkLst>
        </pc:spChg>
        <pc:spChg chg="mod">
          <ac:chgData name="Mei Collins" userId="S::mcollins@indecon.com::f58710cf-9b7c-4342-a50c-dd3de50b0186" providerId="AD" clId="Web-{A2730A6B-948A-825C-B6CA-F0BF8BFB65A8}" dt="2022-08-08T18:22:54.640" v="328" actId="20577"/>
          <ac:spMkLst>
            <pc:docMk/>
            <pc:sldMk cId="3773018046" sldId="263"/>
            <ac:spMk id="7" creationId="{5EEC03E8-1CC8-51C9-6007-37C2ACE54B8E}"/>
          </ac:spMkLst>
        </pc:spChg>
        <pc:picChg chg="mod">
          <ac:chgData name="Mei Collins" userId="S::mcollins@indecon.com::f58710cf-9b7c-4342-a50c-dd3de50b0186" providerId="AD" clId="Web-{A2730A6B-948A-825C-B6CA-F0BF8BFB65A8}" dt="2022-08-08T18:22:59.546" v="330" actId="1076"/>
          <ac:picMkLst>
            <pc:docMk/>
            <pc:sldMk cId="3773018046" sldId="263"/>
            <ac:picMk id="5" creationId="{C7F29677-CB3D-4917-B745-B2B10A78B0A5}"/>
          </ac:picMkLst>
        </pc:picChg>
      </pc:sldChg>
      <pc:sldChg chg="addSp modSp addCm">
        <pc:chgData name="Mei Collins" userId="S::mcollins@indecon.com::f58710cf-9b7c-4342-a50c-dd3de50b0186" providerId="AD" clId="Web-{A2730A6B-948A-825C-B6CA-F0BF8BFB65A8}" dt="2022-08-08T17:23:06.177" v="77"/>
        <pc:sldMkLst>
          <pc:docMk/>
          <pc:sldMk cId="2734695991" sldId="265"/>
        </pc:sldMkLst>
        <pc:spChg chg="mod">
          <ac:chgData name="Mei Collins" userId="S::mcollins@indecon.com::f58710cf-9b7c-4342-a50c-dd3de50b0186" providerId="AD" clId="Web-{A2730A6B-948A-825C-B6CA-F0BF8BFB65A8}" dt="2022-08-08T17:18:07.480" v="63" actId="1076"/>
          <ac:spMkLst>
            <pc:docMk/>
            <pc:sldMk cId="2734695991" sldId="265"/>
            <ac:spMk id="3" creationId="{007FAA95-EB85-4452-A33B-2B8A596405D3}"/>
          </ac:spMkLst>
        </pc:spChg>
        <pc:spChg chg="add mod">
          <ac:chgData name="Mei Collins" userId="S::mcollins@indecon.com::f58710cf-9b7c-4342-a50c-dd3de50b0186" providerId="AD" clId="Web-{A2730A6B-948A-825C-B6CA-F0BF8BFB65A8}" dt="2022-08-08T17:18:39.621" v="76" actId="1076"/>
          <ac:spMkLst>
            <pc:docMk/>
            <pc:sldMk cId="2734695991" sldId="265"/>
            <ac:spMk id="4" creationId="{627C4D1C-9585-2D4A-2C3E-8F5337F366E2}"/>
          </ac:spMkLst>
        </pc:spChg>
        <pc:spChg chg="mod">
          <ac:chgData name="Mei Collins" userId="S::mcollins@indecon.com::f58710cf-9b7c-4342-a50c-dd3de50b0186" providerId="AD" clId="Web-{A2730A6B-948A-825C-B6CA-F0BF8BFB65A8}" dt="2022-08-08T17:18:10.058" v="64" actId="1076"/>
          <ac:spMkLst>
            <pc:docMk/>
            <pc:sldMk cId="2734695991" sldId="265"/>
            <ac:spMk id="30" creationId="{5F6C09D1-E02D-44B8-BCEF-FABAE779E758}"/>
          </ac:spMkLst>
        </pc:spChg>
        <pc:grpChg chg="mod">
          <ac:chgData name="Mei Collins" userId="S::mcollins@indecon.com::f58710cf-9b7c-4342-a50c-dd3de50b0186" providerId="AD" clId="Web-{A2730A6B-948A-825C-B6CA-F0BF8BFB65A8}" dt="2022-08-08T17:17:55.573" v="61" actId="1076"/>
          <ac:grpSpMkLst>
            <pc:docMk/>
            <pc:sldMk cId="2734695991" sldId="265"/>
            <ac:grpSpMk id="27" creationId="{6FAF0BBD-43AE-4F86-9E66-6002968C226E}"/>
          </ac:grpSpMkLst>
        </pc:grpChg>
      </pc:sldChg>
      <pc:sldChg chg="modSp">
        <pc:chgData name="Mei Collins" userId="S::mcollins@indecon.com::f58710cf-9b7c-4342-a50c-dd3de50b0186" providerId="AD" clId="Web-{A2730A6B-948A-825C-B6CA-F0BF8BFB65A8}" dt="2022-08-08T16:22:00.656" v="12" actId="1076"/>
        <pc:sldMkLst>
          <pc:docMk/>
          <pc:sldMk cId="1088742732" sldId="269"/>
        </pc:sldMkLst>
        <pc:spChg chg="mod">
          <ac:chgData name="Mei Collins" userId="S::mcollins@indecon.com::f58710cf-9b7c-4342-a50c-dd3de50b0186" providerId="AD" clId="Web-{A2730A6B-948A-825C-B6CA-F0BF8BFB65A8}" dt="2022-08-08T16:21:13.983" v="0" actId="20577"/>
          <ac:spMkLst>
            <pc:docMk/>
            <pc:sldMk cId="1088742732" sldId="269"/>
            <ac:spMk id="2" creationId="{DE2CED02-4E07-F579-F6DC-1356B6261E22}"/>
          </ac:spMkLst>
        </pc:spChg>
        <pc:spChg chg="mod">
          <ac:chgData name="Mei Collins" userId="S::mcollins@indecon.com::f58710cf-9b7c-4342-a50c-dd3de50b0186" providerId="AD" clId="Web-{A2730A6B-948A-825C-B6CA-F0BF8BFB65A8}" dt="2022-08-08T16:22:00.656" v="12" actId="1076"/>
          <ac:spMkLst>
            <pc:docMk/>
            <pc:sldMk cId="1088742732" sldId="269"/>
            <ac:spMk id="4" creationId="{8D82D944-5134-30CF-1F6A-F2C72E3203CD}"/>
          </ac:spMkLst>
        </pc:spChg>
      </pc:sldChg>
      <pc:sldChg chg="addSp delSp modSp">
        <pc:chgData name="Mei Collins" userId="S::mcollins@indecon.com::f58710cf-9b7c-4342-a50c-dd3de50b0186" providerId="AD" clId="Web-{A2730A6B-948A-825C-B6CA-F0BF8BFB65A8}" dt="2022-08-08T17:56:54.119" v="258" actId="1076"/>
        <pc:sldMkLst>
          <pc:docMk/>
          <pc:sldMk cId="1456245916" sldId="274"/>
        </pc:sldMkLst>
        <pc:spChg chg="add mod">
          <ac:chgData name="Mei Collins" userId="S::mcollins@indecon.com::f58710cf-9b7c-4342-a50c-dd3de50b0186" providerId="AD" clId="Web-{A2730A6B-948A-825C-B6CA-F0BF8BFB65A8}" dt="2022-08-08T17:56:54.119" v="258" actId="1076"/>
          <ac:spMkLst>
            <pc:docMk/>
            <pc:sldMk cId="1456245916" sldId="274"/>
            <ac:spMk id="7" creationId="{57DF3C33-31FA-C8E5-F5E7-5FDB0EE76F4C}"/>
          </ac:spMkLst>
        </pc:spChg>
        <pc:picChg chg="add mod">
          <ac:chgData name="Mei Collins" userId="S::mcollins@indecon.com::f58710cf-9b7c-4342-a50c-dd3de50b0186" providerId="AD" clId="Web-{A2730A6B-948A-825C-B6CA-F0BF8BFB65A8}" dt="2022-08-08T17:55:08.897" v="244" actId="14100"/>
          <ac:picMkLst>
            <pc:docMk/>
            <pc:sldMk cId="1456245916" sldId="274"/>
            <ac:picMk id="3" creationId="{08144679-2B37-A37B-4FCB-A5088E6D824F}"/>
          </ac:picMkLst>
        </pc:picChg>
        <pc:picChg chg="add mod">
          <ac:chgData name="Mei Collins" userId="S::mcollins@indecon.com::f58710cf-9b7c-4342-a50c-dd3de50b0186" providerId="AD" clId="Web-{A2730A6B-948A-825C-B6CA-F0BF8BFB65A8}" dt="2022-08-08T17:56:30.431" v="249" actId="1076"/>
          <ac:picMkLst>
            <pc:docMk/>
            <pc:sldMk cId="1456245916" sldId="274"/>
            <ac:picMk id="4" creationId="{3D7F9DC9-B275-DEF3-7174-727653A775D4}"/>
          </ac:picMkLst>
        </pc:picChg>
        <pc:picChg chg="del">
          <ac:chgData name="Mei Collins" userId="S::mcollins@indecon.com::f58710cf-9b7c-4342-a50c-dd3de50b0186" providerId="AD" clId="Web-{A2730A6B-948A-825C-B6CA-F0BF8BFB65A8}" dt="2022-08-08T17:55:02.084" v="241"/>
          <ac:picMkLst>
            <pc:docMk/>
            <pc:sldMk cId="1456245916" sldId="274"/>
            <ac:picMk id="5" creationId="{02FD771F-596D-4CAF-B7AA-5D77AD4D24C3}"/>
          </ac:picMkLst>
        </pc:picChg>
        <pc:picChg chg="del">
          <ac:chgData name="Mei Collins" userId="S::mcollins@indecon.com::f58710cf-9b7c-4342-a50c-dd3de50b0186" providerId="AD" clId="Web-{A2730A6B-948A-825C-B6CA-F0BF8BFB65A8}" dt="2022-08-08T17:55:57.758" v="245"/>
          <ac:picMkLst>
            <pc:docMk/>
            <pc:sldMk cId="1456245916" sldId="274"/>
            <ac:picMk id="6" creationId="{A4601BE4-453C-4253-877A-84E5CB61AA39}"/>
          </ac:picMkLst>
        </pc:picChg>
      </pc:sldChg>
      <pc:sldChg chg="addSp modSp addCm">
        <pc:chgData name="Mei Collins" userId="S::mcollins@indecon.com::f58710cf-9b7c-4342-a50c-dd3de50b0186" providerId="AD" clId="Web-{A2730A6B-948A-825C-B6CA-F0BF8BFB65A8}" dt="2022-08-08T16:31:21.439" v="24"/>
        <pc:sldMkLst>
          <pc:docMk/>
          <pc:sldMk cId="2613296187" sldId="275"/>
        </pc:sldMkLst>
        <pc:spChg chg="add mod">
          <ac:chgData name="Mei Collins" userId="S::mcollins@indecon.com::f58710cf-9b7c-4342-a50c-dd3de50b0186" providerId="AD" clId="Web-{A2730A6B-948A-825C-B6CA-F0BF8BFB65A8}" dt="2022-08-08T16:25:30.928" v="21" actId="1076"/>
          <ac:spMkLst>
            <pc:docMk/>
            <pc:sldMk cId="2613296187" sldId="275"/>
            <ac:spMk id="6" creationId="{C59DE9C0-E489-96E2-0393-5BA42725AEC2}"/>
          </ac:spMkLst>
        </pc:spChg>
        <pc:picChg chg="mod">
          <ac:chgData name="Mei Collins" userId="S::mcollins@indecon.com::f58710cf-9b7c-4342-a50c-dd3de50b0186" providerId="AD" clId="Web-{A2730A6B-948A-825C-B6CA-F0BF8BFB65A8}" dt="2022-08-08T16:24:55.161" v="13" actId="14100"/>
          <ac:picMkLst>
            <pc:docMk/>
            <pc:sldMk cId="2613296187" sldId="275"/>
            <ac:picMk id="4" creationId="{00000000-0000-0000-0000-000000000000}"/>
          </ac:picMkLst>
        </pc:picChg>
        <pc:picChg chg="mod">
          <ac:chgData name="Mei Collins" userId="S::mcollins@indecon.com::f58710cf-9b7c-4342-a50c-dd3de50b0186" providerId="AD" clId="Web-{A2730A6B-948A-825C-B6CA-F0BF8BFB65A8}" dt="2022-08-08T16:31:06.579" v="22" actId="1076"/>
          <ac:picMkLst>
            <pc:docMk/>
            <pc:sldMk cId="2613296187" sldId="275"/>
            <ac:picMk id="5" creationId="{00000000-0000-0000-0000-000000000000}"/>
          </ac:picMkLst>
        </pc:picChg>
      </pc:sldChg>
      <pc:sldChg chg="addSp modSp addCm">
        <pc:chgData name="Mei Collins" userId="S::mcollins@indecon.com::f58710cf-9b7c-4342-a50c-dd3de50b0186" providerId="AD" clId="Web-{A2730A6B-948A-825C-B6CA-F0BF8BFB65A8}" dt="2022-08-08T17:15:10.396" v="35"/>
        <pc:sldMkLst>
          <pc:docMk/>
          <pc:sldMk cId="1796253119" sldId="276"/>
        </pc:sldMkLst>
        <pc:spChg chg="mod">
          <ac:chgData name="Mei Collins" userId="S::mcollins@indecon.com::f58710cf-9b7c-4342-a50c-dd3de50b0186" providerId="AD" clId="Web-{A2730A6B-948A-825C-B6CA-F0BF8BFB65A8}" dt="2022-08-08T16:31:33.267" v="25" actId="1076"/>
          <ac:spMkLst>
            <pc:docMk/>
            <pc:sldMk cId="1796253119" sldId="276"/>
            <ac:spMk id="5" creationId="{00000000-0000-0000-0000-000000000000}"/>
          </ac:spMkLst>
        </pc:spChg>
        <pc:spChg chg="add mod">
          <ac:chgData name="Mei Collins" userId="S::mcollins@indecon.com::f58710cf-9b7c-4342-a50c-dd3de50b0186" providerId="AD" clId="Web-{A2730A6B-948A-825C-B6CA-F0BF8BFB65A8}" dt="2022-08-08T17:13:25.783" v="34" actId="1076"/>
          <ac:spMkLst>
            <pc:docMk/>
            <pc:sldMk cId="1796253119" sldId="276"/>
            <ac:spMk id="7" creationId="{9501F171-2D74-5006-5CBD-0AE28BC30A9B}"/>
          </ac:spMkLst>
        </pc:spChg>
        <pc:picChg chg="add mod">
          <ac:chgData name="Mei Collins" userId="S::mcollins@indecon.com::f58710cf-9b7c-4342-a50c-dd3de50b0186" providerId="AD" clId="Web-{A2730A6B-948A-825C-B6CA-F0BF8BFB65A8}" dt="2022-08-08T17:12:50.172" v="27" actId="1076"/>
          <ac:picMkLst>
            <pc:docMk/>
            <pc:sldMk cId="1796253119" sldId="276"/>
            <ac:picMk id="6" creationId="{C8EEAD4B-8414-FF9F-7707-C2A51BB99418}"/>
          </ac:picMkLst>
        </pc:picChg>
      </pc:sldChg>
      <pc:sldChg chg="del">
        <pc:chgData name="Mei Collins" userId="S::mcollins@indecon.com::f58710cf-9b7c-4342-a50c-dd3de50b0186" providerId="AD" clId="Web-{A2730A6B-948A-825C-B6CA-F0BF8BFB65A8}" dt="2022-08-08T17:23:26.725" v="79"/>
        <pc:sldMkLst>
          <pc:docMk/>
          <pc:sldMk cId="2911034919" sldId="282"/>
        </pc:sldMkLst>
      </pc:sldChg>
      <pc:sldChg chg="addSp modSp">
        <pc:chgData name="Mei Collins" userId="S::mcollins@indecon.com::f58710cf-9b7c-4342-a50c-dd3de50b0186" providerId="AD" clId="Web-{A2730A6B-948A-825C-B6CA-F0BF8BFB65A8}" dt="2022-08-08T17:27:35.045" v="94" actId="1076"/>
        <pc:sldMkLst>
          <pc:docMk/>
          <pc:sldMk cId="1581017443" sldId="283"/>
        </pc:sldMkLst>
        <pc:spChg chg="add mod">
          <ac:chgData name="Mei Collins" userId="S::mcollins@indecon.com::f58710cf-9b7c-4342-a50c-dd3de50b0186" providerId="AD" clId="Web-{A2730A6B-948A-825C-B6CA-F0BF8BFB65A8}" dt="2022-08-08T17:27:35.045" v="94" actId="1076"/>
          <ac:spMkLst>
            <pc:docMk/>
            <pc:sldMk cId="1581017443" sldId="283"/>
            <ac:spMk id="4" creationId="{115CD838-82E7-B719-F13C-C12D7ED11B9D}"/>
          </ac:spMkLst>
        </pc:spChg>
      </pc:sldChg>
      <pc:sldChg chg="addSp modSp">
        <pc:chgData name="Mei Collins" userId="S::mcollins@indecon.com::f58710cf-9b7c-4342-a50c-dd3de50b0186" providerId="AD" clId="Web-{A2730A6B-948A-825C-B6CA-F0BF8BFB65A8}" dt="2022-08-08T17:30:47.411" v="101" actId="1076"/>
        <pc:sldMkLst>
          <pc:docMk/>
          <pc:sldMk cId="933858789" sldId="285"/>
        </pc:sldMkLst>
        <pc:spChg chg="add mod">
          <ac:chgData name="Mei Collins" userId="S::mcollins@indecon.com::f58710cf-9b7c-4342-a50c-dd3de50b0186" providerId="AD" clId="Web-{A2730A6B-948A-825C-B6CA-F0BF8BFB65A8}" dt="2022-08-08T17:30:47.411" v="101" actId="1076"/>
          <ac:spMkLst>
            <pc:docMk/>
            <pc:sldMk cId="933858789" sldId="285"/>
            <ac:spMk id="4" creationId="{68E83BB2-A02E-69A4-2B4A-7151BAE50026}"/>
          </ac:spMkLst>
        </pc:spChg>
        <pc:picChg chg="mod">
          <ac:chgData name="Mei Collins" userId="S::mcollins@indecon.com::f58710cf-9b7c-4342-a50c-dd3de50b0186" providerId="AD" clId="Web-{A2730A6B-948A-825C-B6CA-F0BF8BFB65A8}" dt="2022-08-08T17:30:26.973" v="95" actId="1076"/>
          <ac:picMkLst>
            <pc:docMk/>
            <pc:sldMk cId="933858789" sldId="285"/>
            <ac:picMk id="2050" creationId="{00000000-0000-0000-0000-000000000000}"/>
          </ac:picMkLst>
        </pc:picChg>
      </pc:sldChg>
      <pc:sldChg chg="addSp modSp">
        <pc:chgData name="Mei Collins" userId="S::mcollins@indecon.com::f58710cf-9b7c-4342-a50c-dd3de50b0186" providerId="AD" clId="Web-{A2730A6B-948A-825C-B6CA-F0BF8BFB65A8}" dt="2022-08-08T17:51:20.280" v="240" actId="1076"/>
        <pc:sldMkLst>
          <pc:docMk/>
          <pc:sldMk cId="2159017038" sldId="286"/>
        </pc:sldMkLst>
        <pc:spChg chg="mod">
          <ac:chgData name="Mei Collins" userId="S::mcollins@indecon.com::f58710cf-9b7c-4342-a50c-dd3de50b0186" providerId="AD" clId="Web-{A2730A6B-948A-825C-B6CA-F0BF8BFB65A8}" dt="2022-08-08T17:50:15.341" v="228" actId="14100"/>
          <ac:spMkLst>
            <pc:docMk/>
            <pc:sldMk cId="2159017038" sldId="286"/>
            <ac:spMk id="3" creationId="{00000000-0000-0000-0000-000000000000}"/>
          </ac:spMkLst>
        </pc:spChg>
        <pc:spChg chg="add mod">
          <ac:chgData name="Mei Collins" userId="S::mcollins@indecon.com::f58710cf-9b7c-4342-a50c-dd3de50b0186" providerId="AD" clId="Web-{A2730A6B-948A-825C-B6CA-F0BF8BFB65A8}" dt="2022-08-08T17:51:20.280" v="240" actId="1076"/>
          <ac:spMkLst>
            <pc:docMk/>
            <pc:sldMk cId="2159017038" sldId="286"/>
            <ac:spMk id="4" creationId="{9F40D775-0F8F-1624-ACFB-BBF5D7835417}"/>
          </ac:spMkLst>
        </pc:spChg>
      </pc:sldChg>
      <pc:sldChg chg="modSp">
        <pc:chgData name="Mei Collins" userId="S::mcollins@indecon.com::f58710cf-9b7c-4342-a50c-dd3de50b0186" providerId="AD" clId="Web-{A2730A6B-948A-825C-B6CA-F0BF8BFB65A8}" dt="2022-08-08T18:21:57.669" v="299" actId="20577"/>
        <pc:sldMkLst>
          <pc:docMk/>
          <pc:sldMk cId="3301837811" sldId="302"/>
        </pc:sldMkLst>
        <pc:spChg chg="mod">
          <ac:chgData name="Mei Collins" userId="S::mcollins@indecon.com::f58710cf-9b7c-4342-a50c-dd3de50b0186" providerId="AD" clId="Web-{A2730A6B-948A-825C-B6CA-F0BF8BFB65A8}" dt="2022-08-08T18:21:57.669" v="299" actId="20577"/>
          <ac:spMkLst>
            <pc:docMk/>
            <pc:sldMk cId="3301837811" sldId="302"/>
            <ac:spMk id="2" creationId="{00000000-0000-0000-0000-000000000000}"/>
          </ac:spMkLst>
        </pc:spChg>
        <pc:spChg chg="mod">
          <ac:chgData name="Mei Collins" userId="S::mcollins@indecon.com::f58710cf-9b7c-4342-a50c-dd3de50b0186" providerId="AD" clId="Web-{A2730A6B-948A-825C-B6CA-F0BF8BFB65A8}" dt="2022-08-08T18:21:53.638" v="298" actId="20577"/>
          <ac:spMkLst>
            <pc:docMk/>
            <pc:sldMk cId="3301837811" sldId="302"/>
            <ac:spMk id="3" creationId="{00000000-0000-0000-0000-000000000000}"/>
          </ac:spMkLst>
        </pc:spChg>
      </pc:sldChg>
      <pc:sldChg chg="modSp">
        <pc:chgData name="Mei Collins" userId="S::mcollins@indecon.com::f58710cf-9b7c-4342-a50c-dd3de50b0186" providerId="AD" clId="Web-{A2730A6B-948A-825C-B6CA-F0BF8BFB65A8}" dt="2022-08-08T18:22:04.857" v="301" actId="20577"/>
        <pc:sldMkLst>
          <pc:docMk/>
          <pc:sldMk cId="2258727944" sldId="303"/>
        </pc:sldMkLst>
        <pc:spChg chg="mod">
          <ac:chgData name="Mei Collins" userId="S::mcollins@indecon.com::f58710cf-9b7c-4342-a50c-dd3de50b0186" providerId="AD" clId="Web-{A2730A6B-948A-825C-B6CA-F0BF8BFB65A8}" dt="2022-08-08T18:22:04.857" v="301" actId="20577"/>
          <ac:spMkLst>
            <pc:docMk/>
            <pc:sldMk cId="2258727944" sldId="303"/>
            <ac:spMk id="2" creationId="{00000000-0000-0000-0000-000000000000}"/>
          </ac:spMkLst>
        </pc:spChg>
        <pc:spChg chg="mod">
          <ac:chgData name="Mei Collins" userId="S::mcollins@indecon.com::f58710cf-9b7c-4342-a50c-dd3de50b0186" providerId="AD" clId="Web-{A2730A6B-948A-825C-B6CA-F0BF8BFB65A8}" dt="2022-08-08T18:22:00.841" v="300" actId="20577"/>
          <ac:spMkLst>
            <pc:docMk/>
            <pc:sldMk cId="2258727944" sldId="303"/>
            <ac:spMk id="3" creationId="{00000000-0000-0000-0000-000000000000}"/>
          </ac:spMkLst>
        </pc:spChg>
      </pc:sldChg>
      <pc:sldChg chg="modSp">
        <pc:chgData name="Mei Collins" userId="S::mcollins@indecon.com::f58710cf-9b7c-4342-a50c-dd3de50b0186" providerId="AD" clId="Web-{A2730A6B-948A-825C-B6CA-F0BF8BFB65A8}" dt="2022-08-08T18:22:13.045" v="303" actId="20577"/>
        <pc:sldMkLst>
          <pc:docMk/>
          <pc:sldMk cId="742699970" sldId="308"/>
        </pc:sldMkLst>
        <pc:spChg chg="mod">
          <ac:chgData name="Mei Collins" userId="S::mcollins@indecon.com::f58710cf-9b7c-4342-a50c-dd3de50b0186" providerId="AD" clId="Web-{A2730A6B-948A-825C-B6CA-F0BF8BFB65A8}" dt="2022-08-08T18:22:13.045" v="303" actId="20577"/>
          <ac:spMkLst>
            <pc:docMk/>
            <pc:sldMk cId="742699970" sldId="308"/>
            <ac:spMk id="2" creationId="{00000000-0000-0000-0000-000000000000}"/>
          </ac:spMkLst>
        </pc:spChg>
        <pc:spChg chg="mod">
          <ac:chgData name="Mei Collins" userId="S::mcollins@indecon.com::f58710cf-9b7c-4342-a50c-dd3de50b0186" providerId="AD" clId="Web-{A2730A6B-948A-825C-B6CA-F0BF8BFB65A8}" dt="2022-08-08T18:22:09.748" v="302" actId="20577"/>
          <ac:spMkLst>
            <pc:docMk/>
            <pc:sldMk cId="742699970" sldId="308"/>
            <ac:spMk id="3" creationId="{00000000-0000-0000-0000-000000000000}"/>
          </ac:spMkLst>
        </pc:spChg>
      </pc:sldChg>
      <pc:sldChg chg="modSp">
        <pc:chgData name="Mei Collins" userId="S::mcollins@indecon.com::f58710cf-9b7c-4342-a50c-dd3de50b0186" providerId="AD" clId="Web-{A2730A6B-948A-825C-B6CA-F0BF8BFB65A8}" dt="2022-08-08T18:22:31.374" v="323"/>
        <pc:sldMkLst>
          <pc:docMk/>
          <pc:sldMk cId="2355461818" sldId="309"/>
        </pc:sldMkLst>
        <pc:spChg chg="mod">
          <ac:chgData name="Mei Collins" userId="S::mcollins@indecon.com::f58710cf-9b7c-4342-a50c-dd3de50b0186" providerId="AD" clId="Web-{A2730A6B-948A-825C-B6CA-F0BF8BFB65A8}" dt="2022-08-08T18:22:24.576" v="305" actId="20577"/>
          <ac:spMkLst>
            <pc:docMk/>
            <pc:sldMk cId="2355461818" sldId="309"/>
            <ac:spMk id="2" creationId="{00000000-0000-0000-0000-000000000000}"/>
          </ac:spMkLst>
        </pc:spChg>
        <pc:spChg chg="mod">
          <ac:chgData name="Mei Collins" userId="S::mcollins@indecon.com::f58710cf-9b7c-4342-a50c-dd3de50b0186" providerId="AD" clId="Web-{A2730A6B-948A-825C-B6CA-F0BF8BFB65A8}" dt="2022-08-08T18:22:28.217" v="306" actId="20577"/>
          <ac:spMkLst>
            <pc:docMk/>
            <pc:sldMk cId="2355461818" sldId="309"/>
            <ac:spMk id="3" creationId="{00000000-0000-0000-0000-000000000000}"/>
          </ac:spMkLst>
        </pc:spChg>
        <pc:graphicFrameChg chg="mod modGraphic">
          <ac:chgData name="Mei Collins" userId="S::mcollins@indecon.com::f58710cf-9b7c-4342-a50c-dd3de50b0186" providerId="AD" clId="Web-{A2730A6B-948A-825C-B6CA-F0BF8BFB65A8}" dt="2022-08-08T18:22:31.374" v="323"/>
          <ac:graphicFrameMkLst>
            <pc:docMk/>
            <pc:sldMk cId="2355461818" sldId="309"/>
            <ac:graphicFrameMk id="7" creationId="{F07D7B4F-7070-42D0-AB36-10F003C3456C}"/>
          </ac:graphicFrameMkLst>
        </pc:graphicFrameChg>
      </pc:sldChg>
      <pc:sldChg chg="del">
        <pc:chgData name="Mei Collins" userId="S::mcollins@indecon.com::f58710cf-9b7c-4342-a50c-dd3de50b0186" providerId="AD" clId="Web-{A2730A6B-948A-825C-B6CA-F0BF8BFB65A8}" dt="2022-08-08T18:22:41.436" v="324"/>
        <pc:sldMkLst>
          <pc:docMk/>
          <pc:sldMk cId="1000161741" sldId="311"/>
        </pc:sldMkLst>
      </pc:sldChg>
      <pc:sldChg chg="modSp">
        <pc:chgData name="Mei Collins" userId="S::mcollins@indecon.com::f58710cf-9b7c-4342-a50c-dd3de50b0186" providerId="AD" clId="Web-{A2730A6B-948A-825C-B6CA-F0BF8BFB65A8}" dt="2022-08-08T17:25:07.619" v="82" actId="14100"/>
        <pc:sldMkLst>
          <pc:docMk/>
          <pc:sldMk cId="2225120044" sldId="373"/>
        </pc:sldMkLst>
        <pc:spChg chg="mod">
          <ac:chgData name="Mei Collins" userId="S::mcollins@indecon.com::f58710cf-9b7c-4342-a50c-dd3de50b0186" providerId="AD" clId="Web-{A2730A6B-948A-825C-B6CA-F0BF8BFB65A8}" dt="2022-08-08T17:25:03.337" v="80" actId="1076"/>
          <ac:spMkLst>
            <pc:docMk/>
            <pc:sldMk cId="2225120044" sldId="373"/>
            <ac:spMk id="11" creationId="{12E2112A-3791-490B-9236-BD7D64F600D0}"/>
          </ac:spMkLst>
        </pc:spChg>
        <pc:spChg chg="mod">
          <ac:chgData name="Mei Collins" userId="S::mcollins@indecon.com::f58710cf-9b7c-4342-a50c-dd3de50b0186" providerId="AD" clId="Web-{A2730A6B-948A-825C-B6CA-F0BF8BFB65A8}" dt="2022-08-08T17:25:07.619" v="82" actId="14100"/>
          <ac:spMkLst>
            <pc:docMk/>
            <pc:sldMk cId="2225120044" sldId="373"/>
            <ac:spMk id="12" creationId="{B11417B1-A7F5-4960-A090-0FBD242E92EA}"/>
          </ac:spMkLst>
        </pc:spChg>
      </pc:sldChg>
      <pc:sldChg chg="addSp modSp">
        <pc:chgData name="Mei Collins" userId="S::mcollins@indecon.com::f58710cf-9b7c-4342-a50c-dd3de50b0186" providerId="AD" clId="Web-{A2730A6B-948A-825C-B6CA-F0BF8BFB65A8}" dt="2022-08-08T17:37:43.472" v="168" actId="1076"/>
        <pc:sldMkLst>
          <pc:docMk/>
          <pc:sldMk cId="2107239300" sldId="585"/>
        </pc:sldMkLst>
        <pc:spChg chg="add mod">
          <ac:chgData name="Mei Collins" userId="S::mcollins@indecon.com::f58710cf-9b7c-4342-a50c-dd3de50b0186" providerId="AD" clId="Web-{A2730A6B-948A-825C-B6CA-F0BF8BFB65A8}" dt="2022-08-08T17:37:25.065" v="164" actId="1076"/>
          <ac:spMkLst>
            <pc:docMk/>
            <pc:sldMk cId="2107239300" sldId="585"/>
            <ac:spMk id="3" creationId="{2ED3C0C5-6E9E-6A86-CD13-3895CDC36A55}"/>
          </ac:spMkLst>
        </pc:spChg>
        <pc:spChg chg="mod">
          <ac:chgData name="Mei Collins" userId="S::mcollins@indecon.com::f58710cf-9b7c-4342-a50c-dd3de50b0186" providerId="AD" clId="Web-{A2730A6B-948A-825C-B6CA-F0BF8BFB65A8}" dt="2022-08-08T17:37:43.472" v="168" actId="1076"/>
          <ac:spMkLst>
            <pc:docMk/>
            <pc:sldMk cId="2107239300" sldId="585"/>
            <ac:spMk id="5" creationId="{C255FF57-58A9-437D-800C-25A68C2B6AEE}"/>
          </ac:spMkLst>
        </pc:spChg>
        <pc:spChg chg="add mod">
          <ac:chgData name="Mei Collins" userId="S::mcollins@indecon.com::f58710cf-9b7c-4342-a50c-dd3de50b0186" providerId="AD" clId="Web-{A2730A6B-948A-825C-B6CA-F0BF8BFB65A8}" dt="2022-08-08T17:36:28.392" v="140" actId="1076"/>
          <ac:spMkLst>
            <pc:docMk/>
            <pc:sldMk cId="2107239300" sldId="585"/>
            <ac:spMk id="7" creationId="{4D63B711-9CD5-8BF8-DF71-2A364BA5A2A0}"/>
          </ac:spMkLst>
        </pc:spChg>
        <pc:spChg chg="mod">
          <ac:chgData name="Mei Collins" userId="S::mcollins@indecon.com::f58710cf-9b7c-4342-a50c-dd3de50b0186" providerId="AD" clId="Web-{A2730A6B-948A-825C-B6CA-F0BF8BFB65A8}" dt="2022-08-08T17:37:12.815" v="148" actId="20577"/>
          <ac:spMkLst>
            <pc:docMk/>
            <pc:sldMk cId="2107239300" sldId="585"/>
            <ac:spMk id="8" creationId="{E97085E2-84ED-4853-99FE-BE9CFBA75B8C}"/>
          </ac:spMkLst>
        </pc:spChg>
        <pc:spChg chg="add mod">
          <ac:chgData name="Mei Collins" userId="S::mcollins@indecon.com::f58710cf-9b7c-4342-a50c-dd3de50b0186" providerId="AD" clId="Web-{A2730A6B-948A-825C-B6CA-F0BF8BFB65A8}" dt="2022-08-08T17:37:25.081" v="165" actId="1076"/>
          <ac:spMkLst>
            <pc:docMk/>
            <pc:sldMk cId="2107239300" sldId="585"/>
            <ac:spMk id="9" creationId="{A9FED144-3106-2BBE-8464-FA2DF1BC66C6}"/>
          </ac:spMkLst>
        </pc:spChg>
        <pc:spChg chg="mod">
          <ac:chgData name="Mei Collins" userId="S::mcollins@indecon.com::f58710cf-9b7c-4342-a50c-dd3de50b0186" providerId="AD" clId="Web-{A2730A6B-948A-825C-B6CA-F0BF8BFB65A8}" dt="2022-08-08T17:37:25.096" v="166" actId="1076"/>
          <ac:spMkLst>
            <pc:docMk/>
            <pc:sldMk cId="2107239300" sldId="585"/>
            <ac:spMk id="10" creationId="{F4FE85DC-6A0E-4381-B323-534A634F2BE2}"/>
          </ac:spMkLst>
        </pc:spChg>
        <pc:picChg chg="mod">
          <ac:chgData name="Mei Collins" userId="S::mcollins@indecon.com::f58710cf-9b7c-4342-a50c-dd3de50b0186" providerId="AD" clId="Web-{A2730A6B-948A-825C-B6CA-F0BF8BFB65A8}" dt="2022-08-08T17:37:25.003" v="161" actId="1076"/>
          <ac:picMkLst>
            <pc:docMk/>
            <pc:sldMk cId="2107239300" sldId="585"/>
            <ac:picMk id="4" creationId="{8A79ED05-2E1C-452F-94BC-006375BC7206}"/>
          </ac:picMkLst>
        </pc:picChg>
        <pc:picChg chg="mod">
          <ac:chgData name="Mei Collins" userId="S::mcollins@indecon.com::f58710cf-9b7c-4342-a50c-dd3de50b0186" providerId="AD" clId="Web-{A2730A6B-948A-825C-B6CA-F0BF8BFB65A8}" dt="2022-08-08T17:37:25.018" v="162" actId="1076"/>
          <ac:picMkLst>
            <pc:docMk/>
            <pc:sldMk cId="2107239300" sldId="585"/>
            <ac:picMk id="6" creationId="{7488A7D9-3F53-46EB-969E-696AE62B9211}"/>
          </ac:picMkLst>
        </pc:picChg>
        <pc:picChg chg="mod">
          <ac:chgData name="Mei Collins" userId="S::mcollins@indecon.com::f58710cf-9b7c-4342-a50c-dd3de50b0186" providerId="AD" clId="Web-{A2730A6B-948A-825C-B6CA-F0BF8BFB65A8}" dt="2022-08-08T17:37:25.049" v="163" actId="1076"/>
          <ac:picMkLst>
            <pc:docMk/>
            <pc:sldMk cId="2107239300" sldId="585"/>
            <ac:picMk id="1026" creationId="{CFFF9827-3D68-46D6-919A-CAFEFE2C849B}"/>
          </ac:picMkLst>
        </pc:picChg>
      </pc:sldChg>
      <pc:sldChg chg="addSp modSp">
        <pc:chgData name="Mei Collins" userId="S::mcollins@indecon.com::f58710cf-9b7c-4342-a50c-dd3de50b0186" providerId="AD" clId="Web-{A2730A6B-948A-825C-B6CA-F0BF8BFB65A8}" dt="2022-08-08T17:34:16.903" v="124" actId="1076"/>
        <pc:sldMkLst>
          <pc:docMk/>
          <pc:sldMk cId="3839178078" sldId="586"/>
        </pc:sldMkLst>
        <pc:spChg chg="add mod">
          <ac:chgData name="Mei Collins" userId="S::mcollins@indecon.com::f58710cf-9b7c-4342-a50c-dd3de50b0186" providerId="AD" clId="Web-{A2730A6B-948A-825C-B6CA-F0BF8BFB65A8}" dt="2022-08-08T17:32:29.039" v="111" actId="1076"/>
          <ac:spMkLst>
            <pc:docMk/>
            <pc:sldMk cId="3839178078" sldId="586"/>
            <ac:spMk id="3" creationId="{62BC34B9-53BC-1C27-3819-EAFDA1C97455}"/>
          </ac:spMkLst>
        </pc:spChg>
        <pc:spChg chg="add mod">
          <ac:chgData name="Mei Collins" userId="S::mcollins@indecon.com::f58710cf-9b7c-4342-a50c-dd3de50b0186" providerId="AD" clId="Web-{A2730A6B-948A-825C-B6CA-F0BF8BFB65A8}" dt="2022-08-08T17:34:16.903" v="124" actId="1076"/>
          <ac:spMkLst>
            <pc:docMk/>
            <pc:sldMk cId="3839178078" sldId="586"/>
            <ac:spMk id="4" creationId="{A75ECF1C-468C-F6CA-B468-F2C25687DFB6}"/>
          </ac:spMkLst>
        </pc:spChg>
        <pc:spChg chg="mod">
          <ac:chgData name="Mei Collins" userId="S::mcollins@indecon.com::f58710cf-9b7c-4342-a50c-dd3de50b0186" providerId="AD" clId="Web-{A2730A6B-948A-825C-B6CA-F0BF8BFB65A8}" dt="2022-08-08T17:32:43.368" v="116" actId="1076"/>
          <ac:spMkLst>
            <pc:docMk/>
            <pc:sldMk cId="3839178078" sldId="586"/>
            <ac:spMk id="6" creationId="{CC5BA7C2-1532-4B07-82AC-CA59AA974444}"/>
          </ac:spMkLst>
        </pc:spChg>
        <pc:spChg chg="mod">
          <ac:chgData name="Mei Collins" userId="S::mcollins@indecon.com::f58710cf-9b7c-4342-a50c-dd3de50b0186" providerId="AD" clId="Web-{A2730A6B-948A-825C-B6CA-F0BF8BFB65A8}" dt="2022-08-08T17:32:13.914" v="106" actId="1076"/>
          <ac:spMkLst>
            <pc:docMk/>
            <pc:sldMk cId="3839178078" sldId="586"/>
            <ac:spMk id="8" creationId="{4CF4003A-9058-470C-9010-476A134888A2}"/>
          </ac:spMkLst>
        </pc:spChg>
        <pc:picChg chg="mod">
          <ac:chgData name="Mei Collins" userId="S::mcollins@indecon.com::f58710cf-9b7c-4342-a50c-dd3de50b0186" providerId="AD" clId="Web-{A2730A6B-948A-825C-B6CA-F0BF8BFB65A8}" dt="2022-08-08T17:32:45.993" v="117" actId="1076"/>
          <ac:picMkLst>
            <pc:docMk/>
            <pc:sldMk cId="3839178078" sldId="586"/>
            <ac:picMk id="2050" creationId="{C33CC8BD-5768-48A5-AB77-923BDB07F630}"/>
          </ac:picMkLst>
        </pc:picChg>
        <pc:picChg chg="mod">
          <ac:chgData name="Mei Collins" userId="S::mcollins@indecon.com::f58710cf-9b7c-4342-a50c-dd3de50b0186" providerId="AD" clId="Web-{A2730A6B-948A-825C-B6CA-F0BF8BFB65A8}" dt="2022-08-08T17:32:10.586" v="105" actId="1076"/>
          <ac:picMkLst>
            <pc:docMk/>
            <pc:sldMk cId="3839178078" sldId="586"/>
            <ac:picMk id="2054" creationId="{1607C26A-FC45-4AD0-91F4-BAC45010319F}"/>
          </ac:picMkLst>
        </pc:picChg>
      </pc:sldChg>
      <pc:sldChg chg="modSp">
        <pc:chgData name="Mei Collins" userId="S::mcollins@indecon.com::f58710cf-9b7c-4342-a50c-dd3de50b0186" providerId="AD" clId="Web-{A2730A6B-948A-825C-B6CA-F0BF8BFB65A8}" dt="2022-08-08T17:40:15.149" v="172" actId="1076"/>
        <pc:sldMkLst>
          <pc:docMk/>
          <pc:sldMk cId="1896885404" sldId="587"/>
        </pc:sldMkLst>
        <pc:spChg chg="mod">
          <ac:chgData name="Mei Collins" userId="S::mcollins@indecon.com::f58710cf-9b7c-4342-a50c-dd3de50b0186" providerId="AD" clId="Web-{A2730A6B-948A-825C-B6CA-F0BF8BFB65A8}" dt="2022-08-08T17:40:15.149" v="172" actId="1076"/>
          <ac:spMkLst>
            <pc:docMk/>
            <pc:sldMk cId="1896885404" sldId="587"/>
            <ac:spMk id="8" creationId="{289A6F44-BF7A-4A56-9ACA-5B244296C5C2}"/>
          </ac:spMkLst>
        </pc:spChg>
      </pc:sldChg>
      <pc:sldChg chg="modSp">
        <pc:chgData name="Mei Collins" userId="S::mcollins@indecon.com::f58710cf-9b7c-4342-a50c-dd3de50b0186" providerId="AD" clId="Web-{A2730A6B-948A-825C-B6CA-F0BF8BFB65A8}" dt="2022-08-08T17:40:26.868" v="174" actId="1076"/>
        <pc:sldMkLst>
          <pc:docMk/>
          <pc:sldMk cId="2876287264" sldId="590"/>
        </pc:sldMkLst>
        <pc:picChg chg="mod">
          <ac:chgData name="Mei Collins" userId="S::mcollins@indecon.com::f58710cf-9b7c-4342-a50c-dd3de50b0186" providerId="AD" clId="Web-{A2730A6B-948A-825C-B6CA-F0BF8BFB65A8}" dt="2022-08-08T17:40:26.868" v="174" actId="1076"/>
          <ac:picMkLst>
            <pc:docMk/>
            <pc:sldMk cId="2876287264" sldId="590"/>
            <ac:picMk id="4" creationId="{8925E472-458A-4264-91A5-88F01F18F5AB}"/>
          </ac:picMkLst>
        </pc:picChg>
      </pc:sldChg>
      <pc:sldChg chg="modSp addCm">
        <pc:chgData name="Mei Collins" userId="S::mcollins@indecon.com::f58710cf-9b7c-4342-a50c-dd3de50b0186" providerId="AD" clId="Web-{A2730A6B-948A-825C-B6CA-F0BF8BFB65A8}" dt="2022-08-08T17:39:04.053" v="170"/>
        <pc:sldMkLst>
          <pc:docMk/>
          <pc:sldMk cId="2536627210" sldId="591"/>
        </pc:sldMkLst>
        <pc:spChg chg="mod">
          <ac:chgData name="Mei Collins" userId="S::mcollins@indecon.com::f58710cf-9b7c-4342-a50c-dd3de50b0186" providerId="AD" clId="Web-{A2730A6B-948A-825C-B6CA-F0BF8BFB65A8}" dt="2022-08-08T17:37:58.410" v="169" actId="1076"/>
          <ac:spMkLst>
            <pc:docMk/>
            <pc:sldMk cId="2536627210" sldId="591"/>
            <ac:spMk id="5" creationId="{F99981D9-457B-4611-B660-1B2BAAD989FC}"/>
          </ac:spMkLst>
        </pc:spChg>
      </pc:sldChg>
      <pc:sldChg chg="modCm">
        <pc:chgData name="Mei Collins" userId="S::mcollins@indecon.com::f58710cf-9b7c-4342-a50c-dd3de50b0186" providerId="AD" clId="Web-{A2730A6B-948A-825C-B6CA-F0BF8BFB65A8}" dt="2022-08-08T17:45:47.269" v="176"/>
        <pc:sldMkLst>
          <pc:docMk/>
          <pc:sldMk cId="608206378" sldId="593"/>
        </pc:sldMkLst>
      </pc:sldChg>
      <pc:sldChg chg="del">
        <pc:chgData name="Mei Collins" userId="S::mcollins@indecon.com::f58710cf-9b7c-4342-a50c-dd3de50b0186" providerId="AD" clId="Web-{A2730A6B-948A-825C-B6CA-F0BF8BFB65A8}" dt="2022-08-08T17:23:17.224" v="78"/>
        <pc:sldMkLst>
          <pc:docMk/>
          <pc:sldMk cId="3263208066" sldId="594"/>
        </pc:sldMkLst>
      </pc:sldChg>
      <pc:sldChg chg="addSp delSp modSp mod modClrScheme chgLayout">
        <pc:chgData name="Mei Collins" userId="S::mcollins@indecon.com::f58710cf-9b7c-4342-a50c-dd3de50b0186" providerId="AD" clId="Web-{A2730A6B-948A-825C-B6CA-F0BF8BFB65A8}" dt="2022-08-08T17:16:22.492" v="42" actId="1076"/>
        <pc:sldMkLst>
          <pc:docMk/>
          <pc:sldMk cId="946074273" sldId="596"/>
        </pc:sldMkLst>
        <pc:spChg chg="mod ord">
          <ac:chgData name="Mei Collins" userId="S::mcollins@indecon.com::f58710cf-9b7c-4342-a50c-dd3de50b0186" providerId="AD" clId="Web-{A2730A6B-948A-825C-B6CA-F0BF8BFB65A8}" dt="2022-08-08T17:16:01.397" v="39"/>
          <ac:spMkLst>
            <pc:docMk/>
            <pc:sldMk cId="946074273" sldId="596"/>
            <ac:spMk id="2" creationId="{43B5F80A-A5DF-4400-8E64-CC2A59A70A17}"/>
          </ac:spMkLst>
        </pc:spChg>
        <pc:spChg chg="add del mod ord">
          <ac:chgData name="Mei Collins" userId="S::mcollins@indecon.com::f58710cf-9b7c-4342-a50c-dd3de50b0186" providerId="AD" clId="Web-{A2730A6B-948A-825C-B6CA-F0BF8BFB65A8}" dt="2022-08-08T17:16:01.397" v="39"/>
          <ac:spMkLst>
            <pc:docMk/>
            <pc:sldMk cId="946074273" sldId="596"/>
            <ac:spMk id="3" creationId="{F729B576-CEA9-7C95-483D-4C13679274DC}"/>
          </ac:spMkLst>
        </pc:spChg>
        <pc:graphicFrameChg chg="mod ord modGraphic">
          <ac:chgData name="Mei Collins" userId="S::mcollins@indecon.com::f58710cf-9b7c-4342-a50c-dd3de50b0186" providerId="AD" clId="Web-{A2730A6B-948A-825C-B6CA-F0BF8BFB65A8}" dt="2022-08-08T17:16:22.492" v="42" actId="1076"/>
          <ac:graphicFrameMkLst>
            <pc:docMk/>
            <pc:sldMk cId="946074273" sldId="596"/>
            <ac:graphicFrameMk id="4" creationId="{451BB411-AA29-454B-82DE-ECC346B6672E}"/>
          </ac:graphicFrameMkLst>
        </pc:graphicFrameChg>
      </pc:sldChg>
      <pc:sldChg chg="addSp modSp">
        <pc:chgData name="Mei Collins" userId="S::mcollins@indecon.com::f58710cf-9b7c-4342-a50c-dd3de50b0186" providerId="AD" clId="Web-{A2730A6B-948A-825C-B6CA-F0BF8BFB65A8}" dt="2022-08-08T17:48:00.070" v="197" actId="1076"/>
        <pc:sldMkLst>
          <pc:docMk/>
          <pc:sldMk cId="2774213596" sldId="602"/>
        </pc:sldMkLst>
        <pc:spChg chg="mod">
          <ac:chgData name="Mei Collins" userId="S::mcollins@indecon.com::f58710cf-9b7c-4342-a50c-dd3de50b0186" providerId="AD" clId="Web-{A2730A6B-948A-825C-B6CA-F0BF8BFB65A8}" dt="2022-08-08T17:47:20.069" v="191" actId="20577"/>
          <ac:spMkLst>
            <pc:docMk/>
            <pc:sldMk cId="2774213596" sldId="602"/>
            <ac:spMk id="2" creationId="{7B96C4B0-5997-4DA6-8D6D-96B5C2670E51}"/>
          </ac:spMkLst>
        </pc:spChg>
        <pc:spChg chg="add mod">
          <ac:chgData name="Mei Collins" userId="S::mcollins@indecon.com::f58710cf-9b7c-4342-a50c-dd3de50b0186" providerId="AD" clId="Web-{A2730A6B-948A-825C-B6CA-F0BF8BFB65A8}" dt="2022-08-08T17:48:00.070" v="197" actId="1076"/>
          <ac:spMkLst>
            <pc:docMk/>
            <pc:sldMk cId="2774213596" sldId="602"/>
            <ac:spMk id="3" creationId="{18F6CF53-B033-188A-F998-6C5FD2D147EF}"/>
          </ac:spMkLst>
        </pc:spChg>
      </pc:sldChg>
      <pc:sldChg chg="del">
        <pc:chgData name="Mei Collins" userId="S::mcollins@indecon.com::f58710cf-9b7c-4342-a50c-dd3de50b0186" providerId="AD" clId="Web-{A2730A6B-948A-825C-B6CA-F0BF8BFB65A8}" dt="2022-08-08T17:40:56.072" v="175"/>
        <pc:sldMkLst>
          <pc:docMk/>
          <pc:sldMk cId="2540109178" sldId="604"/>
        </pc:sldMkLst>
      </pc:sldChg>
      <pc:sldChg chg="modSp">
        <pc:chgData name="Mei Collins" userId="S::mcollins@indecon.com::f58710cf-9b7c-4342-a50c-dd3de50b0186" providerId="AD" clId="Web-{A2730A6B-948A-825C-B6CA-F0BF8BFB65A8}" dt="2022-08-08T18:15:36.391" v="297" actId="1076"/>
        <pc:sldMkLst>
          <pc:docMk/>
          <pc:sldMk cId="2518795452" sldId="608"/>
        </pc:sldMkLst>
        <pc:spChg chg="mod">
          <ac:chgData name="Mei Collins" userId="S::mcollins@indecon.com::f58710cf-9b7c-4342-a50c-dd3de50b0186" providerId="AD" clId="Web-{A2730A6B-948A-825C-B6CA-F0BF8BFB65A8}" dt="2022-08-08T18:15:36.391" v="297" actId="1076"/>
          <ac:spMkLst>
            <pc:docMk/>
            <pc:sldMk cId="2518795452" sldId="608"/>
            <ac:spMk id="5" creationId="{93BA8E2E-19AF-45CA-B933-6E4CDA2A264F}"/>
          </ac:spMkLst>
        </pc:spChg>
      </pc:sldChg>
      <pc:sldChg chg="modSp">
        <pc:chgData name="Mei Collins" userId="S::mcollins@indecon.com::f58710cf-9b7c-4342-a50c-dd3de50b0186" providerId="AD" clId="Web-{A2730A6B-948A-825C-B6CA-F0BF8BFB65A8}" dt="2022-08-08T18:12:48.292" v="284" actId="1076"/>
        <pc:sldMkLst>
          <pc:docMk/>
          <pc:sldMk cId="1957638229" sldId="616"/>
        </pc:sldMkLst>
        <pc:spChg chg="mod">
          <ac:chgData name="Mei Collins" userId="S::mcollins@indecon.com::f58710cf-9b7c-4342-a50c-dd3de50b0186" providerId="AD" clId="Web-{A2730A6B-948A-825C-B6CA-F0BF8BFB65A8}" dt="2022-08-08T18:12:20.806" v="277" actId="1076"/>
          <ac:spMkLst>
            <pc:docMk/>
            <pc:sldMk cId="1957638229" sldId="616"/>
            <ac:spMk id="2" creationId="{D90F83AE-BC92-4539-B156-B99D77C2B8AC}"/>
          </ac:spMkLst>
        </pc:spChg>
        <pc:picChg chg="mod">
          <ac:chgData name="Mei Collins" userId="S::mcollins@indecon.com::f58710cf-9b7c-4342-a50c-dd3de50b0186" providerId="AD" clId="Web-{A2730A6B-948A-825C-B6CA-F0BF8BFB65A8}" dt="2022-08-08T18:12:48.292" v="284" actId="1076"/>
          <ac:picMkLst>
            <pc:docMk/>
            <pc:sldMk cId="1957638229" sldId="616"/>
            <ac:picMk id="4" creationId="{3084231D-AD4C-4BC4-B4BD-C08090608A33}"/>
          </ac:picMkLst>
        </pc:picChg>
      </pc:sldChg>
      <pc:sldChg chg="modSp">
        <pc:chgData name="Mei Collins" userId="S::mcollins@indecon.com::f58710cf-9b7c-4342-a50c-dd3de50b0186" providerId="AD" clId="Web-{A2730A6B-948A-825C-B6CA-F0BF8BFB65A8}" dt="2022-08-08T18:13:19.808" v="288" actId="1076"/>
        <pc:sldMkLst>
          <pc:docMk/>
          <pc:sldMk cId="2501991603" sldId="617"/>
        </pc:sldMkLst>
        <pc:spChg chg="mod">
          <ac:chgData name="Mei Collins" userId="S::mcollins@indecon.com::f58710cf-9b7c-4342-a50c-dd3de50b0186" providerId="AD" clId="Web-{A2730A6B-948A-825C-B6CA-F0BF8BFB65A8}" dt="2022-08-08T18:13:19.808" v="288" actId="1076"/>
          <ac:spMkLst>
            <pc:docMk/>
            <pc:sldMk cId="2501991603" sldId="617"/>
            <ac:spMk id="2" creationId="{E56C056E-ABD3-4767-A677-63B5F8A33999}"/>
          </ac:spMkLst>
        </pc:spChg>
      </pc:sldChg>
      <pc:sldChg chg="modSp">
        <pc:chgData name="Mei Collins" userId="S::mcollins@indecon.com::f58710cf-9b7c-4342-a50c-dd3de50b0186" providerId="AD" clId="Web-{A2730A6B-948A-825C-B6CA-F0BF8BFB65A8}" dt="2022-08-08T18:14:06.435" v="294" actId="1076"/>
        <pc:sldMkLst>
          <pc:docMk/>
          <pc:sldMk cId="745377544" sldId="618"/>
        </pc:sldMkLst>
        <pc:spChg chg="mod">
          <ac:chgData name="Mei Collins" userId="S::mcollins@indecon.com::f58710cf-9b7c-4342-a50c-dd3de50b0186" providerId="AD" clId="Web-{A2730A6B-948A-825C-B6CA-F0BF8BFB65A8}" dt="2022-08-08T18:14:06.435" v="294" actId="1076"/>
          <ac:spMkLst>
            <pc:docMk/>
            <pc:sldMk cId="745377544" sldId="618"/>
            <ac:spMk id="2" creationId="{1AB35499-E1EB-44F8-867E-8F41B828A2BB}"/>
          </ac:spMkLst>
        </pc:spChg>
      </pc:sldChg>
      <pc:sldChg chg="addSp modSp">
        <pc:chgData name="Mei Collins" userId="S::mcollins@indecon.com::f58710cf-9b7c-4342-a50c-dd3de50b0186" providerId="AD" clId="Web-{A2730A6B-948A-825C-B6CA-F0BF8BFB65A8}" dt="2022-08-08T18:25:22.489" v="347" actId="1076"/>
        <pc:sldMkLst>
          <pc:docMk/>
          <pc:sldMk cId="504052442" sldId="619"/>
        </pc:sldMkLst>
        <pc:spChg chg="add mod">
          <ac:chgData name="Mei Collins" userId="S::mcollins@indecon.com::f58710cf-9b7c-4342-a50c-dd3de50b0186" providerId="AD" clId="Web-{A2730A6B-948A-825C-B6CA-F0BF8BFB65A8}" dt="2022-08-08T18:25:22.489" v="347" actId="1076"/>
          <ac:spMkLst>
            <pc:docMk/>
            <pc:sldMk cId="504052442" sldId="619"/>
            <ac:spMk id="2" creationId="{B46C4957-A532-839C-91D3-66A83A6161B8}"/>
          </ac:spMkLst>
        </pc:spChg>
        <pc:spChg chg="mod">
          <ac:chgData name="Mei Collins" userId="S::mcollins@indecon.com::f58710cf-9b7c-4342-a50c-dd3de50b0186" providerId="AD" clId="Web-{A2730A6B-948A-825C-B6CA-F0BF8BFB65A8}" dt="2022-08-08T18:25:01.566" v="341" actId="20577"/>
          <ac:spMkLst>
            <pc:docMk/>
            <pc:sldMk cId="504052442" sldId="619"/>
            <ac:spMk id="6" creationId="{E953CCCE-2B34-C749-B74A-C6F117B60C24}"/>
          </ac:spMkLst>
        </pc:spChg>
      </pc:sldChg>
      <pc:sldChg chg="addSp modSp modCm">
        <pc:chgData name="Mei Collins" userId="S::mcollins@indecon.com::f58710cf-9b7c-4342-a50c-dd3de50b0186" providerId="AD" clId="Web-{A2730A6B-948A-825C-B6CA-F0BF8BFB65A8}" dt="2022-08-08T18:03:45.821" v="270" actId="1076"/>
        <pc:sldMkLst>
          <pc:docMk/>
          <pc:sldMk cId="2497718225" sldId="1098"/>
        </pc:sldMkLst>
        <pc:spChg chg="add mod">
          <ac:chgData name="Mei Collins" userId="S::mcollins@indecon.com::f58710cf-9b7c-4342-a50c-dd3de50b0186" providerId="AD" clId="Web-{A2730A6B-948A-825C-B6CA-F0BF8BFB65A8}" dt="2022-08-08T18:03:45.821" v="270" actId="1076"/>
          <ac:spMkLst>
            <pc:docMk/>
            <pc:sldMk cId="2497718225" sldId="1098"/>
            <ac:spMk id="4" creationId="{F61B746A-3B90-3CA5-9D9B-66D36B688134}"/>
          </ac:spMkLst>
        </pc:spChg>
      </pc:sldChg>
    </pc:docChg>
  </pc:docChgLst>
  <pc:docChgLst>
    <pc:chgData name="Stefani Penn" userId="9b956f7d-0477-4013-81cd-17ea40c6cdf9" providerId="ADAL" clId="{0EBD858E-F0EF-4FF6-BE45-5BB3C8A250E1}"/>
    <pc:docChg chg="modSld">
      <pc:chgData name="Stefani Penn" userId="9b956f7d-0477-4013-81cd-17ea40c6cdf9" providerId="ADAL" clId="{0EBD858E-F0EF-4FF6-BE45-5BB3C8A250E1}" dt="2023-03-17T21:14:26.267" v="0" actId="12788"/>
      <pc:docMkLst>
        <pc:docMk/>
      </pc:docMkLst>
      <pc:sldChg chg="modSp mod">
        <pc:chgData name="Stefani Penn" userId="9b956f7d-0477-4013-81cd-17ea40c6cdf9" providerId="ADAL" clId="{0EBD858E-F0EF-4FF6-BE45-5BB3C8A250E1}" dt="2023-03-17T21:14:26.267" v="0" actId="12788"/>
        <pc:sldMkLst>
          <pc:docMk/>
          <pc:sldMk cId="3463063590" sldId="268"/>
        </pc:sldMkLst>
        <pc:spChg chg="mod">
          <ac:chgData name="Stefani Penn" userId="9b956f7d-0477-4013-81cd-17ea40c6cdf9" providerId="ADAL" clId="{0EBD858E-F0EF-4FF6-BE45-5BB3C8A250E1}" dt="2023-03-17T21:14:26.267" v="0" actId="12788"/>
          <ac:spMkLst>
            <pc:docMk/>
            <pc:sldMk cId="3463063590" sldId="268"/>
            <ac:spMk id="2" creationId="{80F8BE1D-A40A-7359-B861-E27F39AF2947}"/>
          </ac:spMkLst>
        </pc:spChg>
      </pc:sldChg>
    </pc:docChg>
  </pc:docChgLst>
  <pc:docChgLst>
    <pc:chgData name="Mei Collins" userId="S::mcollins@indecon.com::f58710cf-9b7c-4342-a50c-dd3de50b0186" providerId="AD" clId="Web-{D4AED205-A166-F6EA-94DF-B92DBFACC879}"/>
    <pc:docChg chg="">
      <pc:chgData name="Mei Collins" userId="S::mcollins@indecon.com::f58710cf-9b7c-4342-a50c-dd3de50b0186" providerId="AD" clId="Web-{D4AED205-A166-F6EA-94DF-B92DBFACC879}" dt="2022-09-08T15:57:03.851" v="0"/>
      <pc:docMkLst>
        <pc:docMk/>
      </pc:docMkLst>
      <pc:sldChg chg="addCm">
        <pc:chgData name="Mei Collins" userId="S::mcollins@indecon.com::f58710cf-9b7c-4342-a50c-dd3de50b0186" providerId="AD" clId="Web-{D4AED205-A166-F6EA-94DF-B92DBFACC879}" dt="2022-09-08T15:57:03.851" v="0"/>
        <pc:sldMkLst>
          <pc:docMk/>
          <pc:sldMk cId="2803991992" sldId="1111"/>
        </pc:sldMkLst>
      </pc:sldChg>
    </pc:docChg>
  </pc:docChgLst>
  <pc:docChgLst>
    <pc:chgData name="Henry Roman" userId="28722cf9-7dac-4dc0-9220-e312c8ae96af" providerId="ADAL" clId="{7304EAAB-0B8A-435F-A255-AAABBD1FACB6}"/>
    <pc:docChg chg="modSld">
      <pc:chgData name="Henry Roman" userId="28722cf9-7dac-4dc0-9220-e312c8ae96af" providerId="ADAL" clId="{7304EAAB-0B8A-435F-A255-AAABBD1FACB6}" dt="2022-09-27T19:16:44.420" v="93"/>
      <pc:docMkLst>
        <pc:docMk/>
      </pc:docMkLst>
      <pc:sldChg chg="modSp mod modCm">
        <pc:chgData name="Henry Roman" userId="28722cf9-7dac-4dc0-9220-e312c8ae96af" providerId="ADAL" clId="{7304EAAB-0B8A-435F-A255-AAABBD1FACB6}" dt="2022-09-27T19:14:04.927" v="92" actId="207"/>
        <pc:sldMkLst>
          <pc:docMk/>
          <pc:sldMk cId="769708250" sldId="1079"/>
        </pc:sldMkLst>
        <pc:graphicFrameChg chg="mod modGraphic">
          <ac:chgData name="Henry Roman" userId="28722cf9-7dac-4dc0-9220-e312c8ae96af" providerId="ADAL" clId="{7304EAAB-0B8A-435F-A255-AAABBD1FACB6}" dt="2022-09-27T19:14:04.927" v="92" actId="207"/>
          <ac:graphicFrameMkLst>
            <pc:docMk/>
            <pc:sldMk cId="769708250" sldId="1079"/>
            <ac:graphicFrameMk id="6" creationId="{AEEBAD76-E89E-5500-BA96-F7DD4C97EC8F}"/>
          </ac:graphicFrameMkLst>
        </pc:graphicFrameChg>
      </pc:sldChg>
      <pc:sldChg chg="modCm">
        <pc:chgData name="Henry Roman" userId="28722cf9-7dac-4dc0-9220-e312c8ae96af" providerId="ADAL" clId="{7304EAAB-0B8A-435F-A255-AAABBD1FACB6}" dt="2022-09-27T19:16:44.420" v="93"/>
        <pc:sldMkLst>
          <pc:docMk/>
          <pc:sldMk cId="68748859" sldId="1092"/>
        </pc:sldMkLst>
      </pc:sldChg>
    </pc:docChg>
  </pc:docChgLst>
  <pc:docChgLst>
    <pc:chgData name="Mei Collins" userId="f58710cf-9b7c-4342-a50c-dd3de50b0186" providerId="ADAL" clId="{9D008BEC-3C62-4F8C-BF9F-C83D4C8DB2E1}"/>
    <pc:docChg chg="addSld delSld modSld sldOrd delSection modSection">
      <pc:chgData name="Mei Collins" userId="f58710cf-9b7c-4342-a50c-dd3de50b0186" providerId="ADAL" clId="{9D008BEC-3C62-4F8C-BF9F-C83D4C8DB2E1}" dt="2022-09-21T20:38:21.928" v="559"/>
      <pc:docMkLst>
        <pc:docMk/>
      </pc:docMkLst>
      <pc:sldChg chg="modSp del mod">
        <pc:chgData name="Mei Collins" userId="f58710cf-9b7c-4342-a50c-dd3de50b0186" providerId="ADAL" clId="{9D008BEC-3C62-4F8C-BF9F-C83D4C8DB2E1}" dt="2022-09-20T21:01:01.726" v="34" actId="47"/>
        <pc:sldMkLst>
          <pc:docMk/>
          <pc:sldMk cId="2015222705" sldId="257"/>
        </pc:sldMkLst>
        <pc:spChg chg="mod">
          <ac:chgData name="Mei Collins" userId="f58710cf-9b7c-4342-a50c-dd3de50b0186" providerId="ADAL" clId="{9D008BEC-3C62-4F8C-BF9F-C83D4C8DB2E1}" dt="2022-09-20T20:57:58.545" v="30" actId="20577"/>
          <ac:spMkLst>
            <pc:docMk/>
            <pc:sldMk cId="2015222705" sldId="257"/>
            <ac:spMk id="3" creationId="{44A529D0-168F-80A0-709A-A7023D631DFF}"/>
          </ac:spMkLst>
        </pc:spChg>
      </pc:sldChg>
      <pc:sldChg chg="modSp mod addCm modCm">
        <pc:chgData name="Mei Collins" userId="f58710cf-9b7c-4342-a50c-dd3de50b0186" providerId="ADAL" clId="{9D008BEC-3C62-4F8C-BF9F-C83D4C8DB2E1}" dt="2022-09-21T20:37:43.775" v="552"/>
        <pc:sldMkLst>
          <pc:docMk/>
          <pc:sldMk cId="3463063590" sldId="268"/>
        </pc:sldMkLst>
        <pc:spChg chg="mod">
          <ac:chgData name="Mei Collins" userId="f58710cf-9b7c-4342-a50c-dd3de50b0186" providerId="ADAL" clId="{9D008BEC-3C62-4F8C-BF9F-C83D4C8DB2E1}" dt="2022-09-20T20:57:54.210" v="29" actId="20577"/>
          <ac:spMkLst>
            <pc:docMk/>
            <pc:sldMk cId="3463063590" sldId="268"/>
            <ac:spMk id="2" creationId="{80F8BE1D-A40A-7359-B861-E27F39AF2947}"/>
          </ac:spMkLst>
        </pc:spChg>
      </pc:sldChg>
      <pc:sldChg chg="del">
        <pc:chgData name="Mei Collins" userId="f58710cf-9b7c-4342-a50c-dd3de50b0186" providerId="ADAL" clId="{9D008BEC-3C62-4F8C-BF9F-C83D4C8DB2E1}" dt="2022-09-20T20:57:07.068" v="0" actId="18676"/>
        <pc:sldMkLst>
          <pc:docMk/>
          <pc:sldMk cId="1088742732" sldId="269"/>
        </pc:sldMkLst>
      </pc:sldChg>
      <pc:sldChg chg="del">
        <pc:chgData name="Mei Collins" userId="f58710cf-9b7c-4342-a50c-dd3de50b0186" providerId="ADAL" clId="{9D008BEC-3C62-4F8C-BF9F-C83D4C8DB2E1}" dt="2022-09-20T20:57:07.068" v="0" actId="18676"/>
        <pc:sldMkLst>
          <pc:docMk/>
          <pc:sldMk cId="2836773808" sldId="270"/>
        </pc:sldMkLst>
      </pc:sldChg>
      <pc:sldChg chg="del">
        <pc:chgData name="Mei Collins" userId="f58710cf-9b7c-4342-a50c-dd3de50b0186" providerId="ADAL" clId="{9D008BEC-3C62-4F8C-BF9F-C83D4C8DB2E1}" dt="2022-09-20T20:57:07.068" v="0" actId="18676"/>
        <pc:sldMkLst>
          <pc:docMk/>
          <pc:sldMk cId="3096356376" sldId="271"/>
        </pc:sldMkLst>
      </pc:sldChg>
      <pc:sldChg chg="del">
        <pc:chgData name="Mei Collins" userId="f58710cf-9b7c-4342-a50c-dd3de50b0186" providerId="ADAL" clId="{9D008BEC-3C62-4F8C-BF9F-C83D4C8DB2E1}" dt="2022-09-20T20:57:07.068" v="0" actId="18676"/>
        <pc:sldMkLst>
          <pc:docMk/>
          <pc:sldMk cId="3667256870" sldId="272"/>
        </pc:sldMkLst>
      </pc:sldChg>
      <pc:sldChg chg="del">
        <pc:chgData name="Mei Collins" userId="f58710cf-9b7c-4342-a50c-dd3de50b0186" providerId="ADAL" clId="{9D008BEC-3C62-4F8C-BF9F-C83D4C8DB2E1}" dt="2022-09-20T20:57:16.625" v="2" actId="18676"/>
        <pc:sldMkLst>
          <pc:docMk/>
          <pc:sldMk cId="1456245916" sldId="274"/>
        </pc:sldMkLst>
      </pc:sldChg>
      <pc:sldChg chg="del">
        <pc:chgData name="Mei Collins" userId="f58710cf-9b7c-4342-a50c-dd3de50b0186" providerId="ADAL" clId="{9D008BEC-3C62-4F8C-BF9F-C83D4C8DB2E1}" dt="2022-09-20T20:57:11.500" v="1" actId="18676"/>
        <pc:sldMkLst>
          <pc:docMk/>
          <pc:sldMk cId="2613296187" sldId="275"/>
        </pc:sldMkLst>
      </pc:sldChg>
      <pc:sldChg chg="del">
        <pc:chgData name="Mei Collins" userId="f58710cf-9b7c-4342-a50c-dd3de50b0186" providerId="ADAL" clId="{9D008BEC-3C62-4F8C-BF9F-C83D4C8DB2E1}" dt="2022-09-20T20:57:11.500" v="1" actId="18676"/>
        <pc:sldMkLst>
          <pc:docMk/>
          <pc:sldMk cId="1796253119" sldId="276"/>
        </pc:sldMkLst>
      </pc:sldChg>
      <pc:sldChg chg="del">
        <pc:chgData name="Mei Collins" userId="f58710cf-9b7c-4342-a50c-dd3de50b0186" providerId="ADAL" clId="{9D008BEC-3C62-4F8C-BF9F-C83D4C8DB2E1}" dt="2022-09-20T20:57:11.500" v="1" actId="18676"/>
        <pc:sldMkLst>
          <pc:docMk/>
          <pc:sldMk cId="2879637844" sldId="277"/>
        </pc:sldMkLst>
      </pc:sldChg>
      <pc:sldChg chg="del">
        <pc:chgData name="Mei Collins" userId="f58710cf-9b7c-4342-a50c-dd3de50b0186" providerId="ADAL" clId="{9D008BEC-3C62-4F8C-BF9F-C83D4C8DB2E1}" dt="2022-09-20T20:57:16.625" v="2" actId="18676"/>
        <pc:sldMkLst>
          <pc:docMk/>
          <pc:sldMk cId="1581017443" sldId="283"/>
        </pc:sldMkLst>
      </pc:sldChg>
      <pc:sldChg chg="del">
        <pc:chgData name="Mei Collins" userId="f58710cf-9b7c-4342-a50c-dd3de50b0186" providerId="ADAL" clId="{9D008BEC-3C62-4F8C-BF9F-C83D4C8DB2E1}" dt="2022-09-20T20:57:16.625" v="2" actId="18676"/>
        <pc:sldMkLst>
          <pc:docMk/>
          <pc:sldMk cId="2885434564" sldId="284"/>
        </pc:sldMkLst>
      </pc:sldChg>
      <pc:sldChg chg="del">
        <pc:chgData name="Mei Collins" userId="f58710cf-9b7c-4342-a50c-dd3de50b0186" providerId="ADAL" clId="{9D008BEC-3C62-4F8C-BF9F-C83D4C8DB2E1}" dt="2022-09-20T20:57:16.625" v="2" actId="18676"/>
        <pc:sldMkLst>
          <pc:docMk/>
          <pc:sldMk cId="933858789" sldId="285"/>
        </pc:sldMkLst>
      </pc:sldChg>
      <pc:sldChg chg="del">
        <pc:chgData name="Mei Collins" userId="f58710cf-9b7c-4342-a50c-dd3de50b0186" providerId="ADAL" clId="{9D008BEC-3C62-4F8C-BF9F-C83D4C8DB2E1}" dt="2022-09-20T20:57:16.625" v="2" actId="18676"/>
        <pc:sldMkLst>
          <pc:docMk/>
          <pc:sldMk cId="2159017038" sldId="286"/>
        </pc:sldMkLst>
      </pc:sldChg>
      <pc:sldChg chg="del">
        <pc:chgData name="Mei Collins" userId="f58710cf-9b7c-4342-a50c-dd3de50b0186" providerId="ADAL" clId="{9D008BEC-3C62-4F8C-BF9F-C83D4C8DB2E1}" dt="2022-09-20T20:57:07.068" v="0" actId="18676"/>
        <pc:sldMkLst>
          <pc:docMk/>
          <pc:sldMk cId="736449106" sldId="355"/>
        </pc:sldMkLst>
      </pc:sldChg>
      <pc:sldChg chg="del">
        <pc:chgData name="Mei Collins" userId="f58710cf-9b7c-4342-a50c-dd3de50b0186" providerId="ADAL" clId="{9D008BEC-3C62-4F8C-BF9F-C83D4C8DB2E1}" dt="2022-09-20T20:57:07.068" v="0" actId="18676"/>
        <pc:sldMkLst>
          <pc:docMk/>
          <pc:sldMk cId="3551526935" sldId="360"/>
        </pc:sldMkLst>
      </pc:sldChg>
      <pc:sldChg chg="del">
        <pc:chgData name="Mei Collins" userId="f58710cf-9b7c-4342-a50c-dd3de50b0186" providerId="ADAL" clId="{9D008BEC-3C62-4F8C-BF9F-C83D4C8DB2E1}" dt="2022-09-20T20:57:41.294" v="6" actId="18676"/>
        <pc:sldMkLst>
          <pc:docMk/>
          <pc:sldMk cId="2522445626" sldId="362"/>
        </pc:sldMkLst>
      </pc:sldChg>
      <pc:sldChg chg="del">
        <pc:chgData name="Mei Collins" userId="f58710cf-9b7c-4342-a50c-dd3de50b0186" providerId="ADAL" clId="{9D008BEC-3C62-4F8C-BF9F-C83D4C8DB2E1}" dt="2022-09-20T20:57:41.294" v="6" actId="18676"/>
        <pc:sldMkLst>
          <pc:docMk/>
          <pc:sldMk cId="3044020769" sldId="363"/>
        </pc:sldMkLst>
      </pc:sldChg>
      <pc:sldChg chg="del">
        <pc:chgData name="Mei Collins" userId="f58710cf-9b7c-4342-a50c-dd3de50b0186" providerId="ADAL" clId="{9D008BEC-3C62-4F8C-BF9F-C83D4C8DB2E1}" dt="2022-09-20T20:57:41.294" v="6" actId="18676"/>
        <pc:sldMkLst>
          <pc:docMk/>
          <pc:sldMk cId="1797869789" sldId="371"/>
        </pc:sldMkLst>
      </pc:sldChg>
      <pc:sldChg chg="del">
        <pc:chgData name="Mei Collins" userId="f58710cf-9b7c-4342-a50c-dd3de50b0186" providerId="ADAL" clId="{9D008BEC-3C62-4F8C-BF9F-C83D4C8DB2E1}" dt="2022-09-20T20:57:41.294" v="6" actId="18676"/>
        <pc:sldMkLst>
          <pc:docMk/>
          <pc:sldMk cId="2802657766" sldId="372"/>
        </pc:sldMkLst>
      </pc:sldChg>
      <pc:sldChg chg="del">
        <pc:chgData name="Mei Collins" userId="f58710cf-9b7c-4342-a50c-dd3de50b0186" providerId="ADAL" clId="{9D008BEC-3C62-4F8C-BF9F-C83D4C8DB2E1}" dt="2022-09-20T20:57:16.625" v="2" actId="18676"/>
        <pc:sldMkLst>
          <pc:docMk/>
          <pc:sldMk cId="2225120044" sldId="373"/>
        </pc:sldMkLst>
      </pc:sldChg>
      <pc:sldChg chg="del">
        <pc:chgData name="Mei Collins" userId="f58710cf-9b7c-4342-a50c-dd3de50b0186" providerId="ADAL" clId="{9D008BEC-3C62-4F8C-BF9F-C83D4C8DB2E1}" dt="2022-09-20T20:57:16.625" v="2" actId="18676"/>
        <pc:sldMkLst>
          <pc:docMk/>
          <pc:sldMk cId="1076512319" sldId="374"/>
        </pc:sldMkLst>
      </pc:sldChg>
      <pc:sldChg chg="del">
        <pc:chgData name="Mei Collins" userId="f58710cf-9b7c-4342-a50c-dd3de50b0186" providerId="ADAL" clId="{9D008BEC-3C62-4F8C-BF9F-C83D4C8DB2E1}" dt="2022-09-20T20:57:34.806" v="4" actId="18676"/>
        <pc:sldMkLst>
          <pc:docMk/>
          <pc:sldMk cId="3292504368" sldId="376"/>
        </pc:sldMkLst>
      </pc:sldChg>
      <pc:sldChg chg="del">
        <pc:chgData name="Mei Collins" userId="f58710cf-9b7c-4342-a50c-dd3de50b0186" providerId="ADAL" clId="{9D008BEC-3C62-4F8C-BF9F-C83D4C8DB2E1}" dt="2022-09-20T20:57:41.294" v="6" actId="18676"/>
        <pc:sldMkLst>
          <pc:docMk/>
          <pc:sldMk cId="1926582448" sldId="380"/>
        </pc:sldMkLst>
      </pc:sldChg>
      <pc:sldChg chg="del">
        <pc:chgData name="Mei Collins" userId="f58710cf-9b7c-4342-a50c-dd3de50b0186" providerId="ADAL" clId="{9D008BEC-3C62-4F8C-BF9F-C83D4C8DB2E1}" dt="2022-09-20T20:57:34.806" v="4" actId="18676"/>
        <pc:sldMkLst>
          <pc:docMk/>
          <pc:sldMk cId="2139293578" sldId="381"/>
        </pc:sldMkLst>
      </pc:sldChg>
      <pc:sldChg chg="del">
        <pc:chgData name="Mei Collins" userId="f58710cf-9b7c-4342-a50c-dd3de50b0186" providerId="ADAL" clId="{9D008BEC-3C62-4F8C-BF9F-C83D4C8DB2E1}" dt="2022-09-20T20:57:11.500" v="1" actId="18676"/>
        <pc:sldMkLst>
          <pc:docMk/>
          <pc:sldMk cId="3808377368" sldId="385"/>
        </pc:sldMkLst>
      </pc:sldChg>
      <pc:sldChg chg="del">
        <pc:chgData name="Mei Collins" userId="f58710cf-9b7c-4342-a50c-dd3de50b0186" providerId="ADAL" clId="{9D008BEC-3C62-4F8C-BF9F-C83D4C8DB2E1}" dt="2022-09-20T20:57:16.625" v="2" actId="18676"/>
        <pc:sldMkLst>
          <pc:docMk/>
          <pc:sldMk cId="2107239300" sldId="585"/>
        </pc:sldMkLst>
      </pc:sldChg>
      <pc:sldChg chg="del">
        <pc:chgData name="Mei Collins" userId="f58710cf-9b7c-4342-a50c-dd3de50b0186" providerId="ADAL" clId="{9D008BEC-3C62-4F8C-BF9F-C83D4C8DB2E1}" dt="2022-09-20T20:57:16.625" v="2" actId="18676"/>
        <pc:sldMkLst>
          <pc:docMk/>
          <pc:sldMk cId="3839178078" sldId="586"/>
        </pc:sldMkLst>
      </pc:sldChg>
      <pc:sldChg chg="del">
        <pc:chgData name="Mei Collins" userId="f58710cf-9b7c-4342-a50c-dd3de50b0186" providerId="ADAL" clId="{9D008BEC-3C62-4F8C-BF9F-C83D4C8DB2E1}" dt="2022-09-20T20:57:16.625" v="2" actId="18676"/>
        <pc:sldMkLst>
          <pc:docMk/>
          <pc:sldMk cId="1896885404" sldId="587"/>
        </pc:sldMkLst>
      </pc:sldChg>
      <pc:sldChg chg="del">
        <pc:chgData name="Mei Collins" userId="f58710cf-9b7c-4342-a50c-dd3de50b0186" providerId="ADAL" clId="{9D008BEC-3C62-4F8C-BF9F-C83D4C8DB2E1}" dt="2022-09-20T20:57:38.028" v="5" actId="18676"/>
        <pc:sldMkLst>
          <pc:docMk/>
          <pc:sldMk cId="2939094437" sldId="588"/>
        </pc:sldMkLst>
      </pc:sldChg>
      <pc:sldChg chg="del">
        <pc:chgData name="Mei Collins" userId="f58710cf-9b7c-4342-a50c-dd3de50b0186" providerId="ADAL" clId="{9D008BEC-3C62-4F8C-BF9F-C83D4C8DB2E1}" dt="2022-09-20T20:57:16.625" v="2" actId="18676"/>
        <pc:sldMkLst>
          <pc:docMk/>
          <pc:sldMk cId="274870273" sldId="589"/>
        </pc:sldMkLst>
      </pc:sldChg>
      <pc:sldChg chg="del">
        <pc:chgData name="Mei Collins" userId="f58710cf-9b7c-4342-a50c-dd3de50b0186" providerId="ADAL" clId="{9D008BEC-3C62-4F8C-BF9F-C83D4C8DB2E1}" dt="2022-09-20T20:57:16.625" v="2" actId="18676"/>
        <pc:sldMkLst>
          <pc:docMk/>
          <pc:sldMk cId="2876287264" sldId="590"/>
        </pc:sldMkLst>
      </pc:sldChg>
      <pc:sldChg chg="del">
        <pc:chgData name="Mei Collins" userId="f58710cf-9b7c-4342-a50c-dd3de50b0186" providerId="ADAL" clId="{9D008BEC-3C62-4F8C-BF9F-C83D4C8DB2E1}" dt="2022-09-20T20:57:16.625" v="2" actId="18676"/>
        <pc:sldMkLst>
          <pc:docMk/>
          <pc:sldMk cId="2536627210" sldId="591"/>
        </pc:sldMkLst>
      </pc:sldChg>
      <pc:sldChg chg="del">
        <pc:chgData name="Mei Collins" userId="f58710cf-9b7c-4342-a50c-dd3de50b0186" providerId="ADAL" clId="{9D008BEC-3C62-4F8C-BF9F-C83D4C8DB2E1}" dt="2022-09-20T20:57:16.625" v="2" actId="18676"/>
        <pc:sldMkLst>
          <pc:docMk/>
          <pc:sldMk cId="608206378" sldId="593"/>
        </pc:sldMkLst>
      </pc:sldChg>
      <pc:sldChg chg="del">
        <pc:chgData name="Mei Collins" userId="f58710cf-9b7c-4342-a50c-dd3de50b0186" providerId="ADAL" clId="{9D008BEC-3C62-4F8C-BF9F-C83D4C8DB2E1}" dt="2022-09-20T20:57:34.806" v="4" actId="18676"/>
        <pc:sldMkLst>
          <pc:docMk/>
          <pc:sldMk cId="260296189" sldId="598"/>
        </pc:sldMkLst>
      </pc:sldChg>
      <pc:sldChg chg="del">
        <pc:chgData name="Mei Collins" userId="f58710cf-9b7c-4342-a50c-dd3de50b0186" providerId="ADAL" clId="{9D008BEC-3C62-4F8C-BF9F-C83D4C8DB2E1}" dt="2022-09-20T20:57:38.028" v="5" actId="18676"/>
        <pc:sldMkLst>
          <pc:docMk/>
          <pc:sldMk cId="2260097126" sldId="601"/>
        </pc:sldMkLst>
      </pc:sldChg>
      <pc:sldChg chg="del">
        <pc:chgData name="Mei Collins" userId="f58710cf-9b7c-4342-a50c-dd3de50b0186" providerId="ADAL" clId="{9D008BEC-3C62-4F8C-BF9F-C83D4C8DB2E1}" dt="2022-09-20T20:57:16.625" v="2" actId="18676"/>
        <pc:sldMkLst>
          <pc:docMk/>
          <pc:sldMk cId="2774213596" sldId="602"/>
        </pc:sldMkLst>
      </pc:sldChg>
      <pc:sldChg chg="del">
        <pc:chgData name="Mei Collins" userId="f58710cf-9b7c-4342-a50c-dd3de50b0186" providerId="ADAL" clId="{9D008BEC-3C62-4F8C-BF9F-C83D4C8DB2E1}" dt="2022-09-20T20:57:34.806" v="4" actId="18676"/>
        <pc:sldMkLst>
          <pc:docMk/>
          <pc:sldMk cId="1369212620" sldId="606"/>
        </pc:sldMkLst>
      </pc:sldChg>
      <pc:sldChg chg="del">
        <pc:chgData name="Mei Collins" userId="f58710cf-9b7c-4342-a50c-dd3de50b0186" providerId="ADAL" clId="{9D008BEC-3C62-4F8C-BF9F-C83D4C8DB2E1}" dt="2022-09-20T20:57:44.217" v="7" actId="18676"/>
        <pc:sldMkLst>
          <pc:docMk/>
          <pc:sldMk cId="2100351393" sldId="607"/>
        </pc:sldMkLst>
      </pc:sldChg>
      <pc:sldChg chg="del">
        <pc:chgData name="Mei Collins" userId="f58710cf-9b7c-4342-a50c-dd3de50b0186" providerId="ADAL" clId="{9D008BEC-3C62-4F8C-BF9F-C83D4C8DB2E1}" dt="2022-09-20T20:57:41.294" v="6" actId="18676"/>
        <pc:sldMkLst>
          <pc:docMk/>
          <pc:sldMk cId="2518795452" sldId="608"/>
        </pc:sldMkLst>
      </pc:sldChg>
      <pc:sldChg chg="del">
        <pc:chgData name="Mei Collins" userId="f58710cf-9b7c-4342-a50c-dd3de50b0186" providerId="ADAL" clId="{9D008BEC-3C62-4F8C-BF9F-C83D4C8DB2E1}" dt="2022-09-20T20:57:34.806" v="4" actId="18676"/>
        <pc:sldMkLst>
          <pc:docMk/>
          <pc:sldMk cId="2630475110" sldId="609"/>
        </pc:sldMkLst>
      </pc:sldChg>
      <pc:sldChg chg="del">
        <pc:chgData name="Mei Collins" userId="f58710cf-9b7c-4342-a50c-dd3de50b0186" providerId="ADAL" clId="{9D008BEC-3C62-4F8C-BF9F-C83D4C8DB2E1}" dt="2022-09-20T20:57:16.625" v="2" actId="18676"/>
        <pc:sldMkLst>
          <pc:docMk/>
          <pc:sldMk cId="3718191201" sldId="610"/>
        </pc:sldMkLst>
      </pc:sldChg>
      <pc:sldChg chg="del">
        <pc:chgData name="Mei Collins" userId="f58710cf-9b7c-4342-a50c-dd3de50b0186" providerId="ADAL" clId="{9D008BEC-3C62-4F8C-BF9F-C83D4C8DB2E1}" dt="2022-09-20T20:57:34.806" v="4" actId="18676"/>
        <pc:sldMkLst>
          <pc:docMk/>
          <pc:sldMk cId="284041073" sldId="611"/>
        </pc:sldMkLst>
      </pc:sldChg>
      <pc:sldChg chg="del">
        <pc:chgData name="Mei Collins" userId="f58710cf-9b7c-4342-a50c-dd3de50b0186" providerId="ADAL" clId="{9D008BEC-3C62-4F8C-BF9F-C83D4C8DB2E1}" dt="2022-09-20T20:57:34.806" v="4" actId="18676"/>
        <pc:sldMkLst>
          <pc:docMk/>
          <pc:sldMk cId="2797190890" sldId="612"/>
        </pc:sldMkLst>
      </pc:sldChg>
      <pc:sldChg chg="del">
        <pc:chgData name="Mei Collins" userId="f58710cf-9b7c-4342-a50c-dd3de50b0186" providerId="ADAL" clId="{9D008BEC-3C62-4F8C-BF9F-C83D4C8DB2E1}" dt="2022-09-20T20:57:34.806" v="4" actId="18676"/>
        <pc:sldMkLst>
          <pc:docMk/>
          <pc:sldMk cId="3350943857" sldId="613"/>
        </pc:sldMkLst>
      </pc:sldChg>
      <pc:sldChg chg="del">
        <pc:chgData name="Mei Collins" userId="f58710cf-9b7c-4342-a50c-dd3de50b0186" providerId="ADAL" clId="{9D008BEC-3C62-4F8C-BF9F-C83D4C8DB2E1}" dt="2022-09-20T20:57:34.806" v="4" actId="18676"/>
        <pc:sldMkLst>
          <pc:docMk/>
          <pc:sldMk cId="2411607193" sldId="614"/>
        </pc:sldMkLst>
      </pc:sldChg>
      <pc:sldChg chg="del">
        <pc:chgData name="Mei Collins" userId="f58710cf-9b7c-4342-a50c-dd3de50b0186" providerId="ADAL" clId="{9D008BEC-3C62-4F8C-BF9F-C83D4C8DB2E1}" dt="2022-09-20T20:57:38.028" v="5" actId="18676"/>
        <pc:sldMkLst>
          <pc:docMk/>
          <pc:sldMk cId="1956637918" sldId="615"/>
        </pc:sldMkLst>
      </pc:sldChg>
      <pc:sldChg chg="del">
        <pc:chgData name="Mei Collins" userId="f58710cf-9b7c-4342-a50c-dd3de50b0186" providerId="ADAL" clId="{9D008BEC-3C62-4F8C-BF9F-C83D4C8DB2E1}" dt="2022-09-20T20:57:38.028" v="5" actId="18676"/>
        <pc:sldMkLst>
          <pc:docMk/>
          <pc:sldMk cId="1957638229" sldId="616"/>
        </pc:sldMkLst>
      </pc:sldChg>
      <pc:sldChg chg="del">
        <pc:chgData name="Mei Collins" userId="f58710cf-9b7c-4342-a50c-dd3de50b0186" providerId="ADAL" clId="{9D008BEC-3C62-4F8C-BF9F-C83D4C8DB2E1}" dt="2022-09-20T20:57:38.028" v="5" actId="18676"/>
        <pc:sldMkLst>
          <pc:docMk/>
          <pc:sldMk cId="2501991603" sldId="617"/>
        </pc:sldMkLst>
      </pc:sldChg>
      <pc:sldChg chg="del">
        <pc:chgData name="Mei Collins" userId="f58710cf-9b7c-4342-a50c-dd3de50b0186" providerId="ADAL" clId="{9D008BEC-3C62-4F8C-BF9F-C83D4C8DB2E1}" dt="2022-09-20T20:57:38.028" v="5" actId="18676"/>
        <pc:sldMkLst>
          <pc:docMk/>
          <pc:sldMk cId="745377544" sldId="618"/>
        </pc:sldMkLst>
      </pc:sldChg>
      <pc:sldChg chg="add del">
        <pc:chgData name="Mei Collins" userId="f58710cf-9b7c-4342-a50c-dd3de50b0186" providerId="ADAL" clId="{9D008BEC-3C62-4F8C-BF9F-C83D4C8DB2E1}" dt="2022-09-20T21:16:18.066" v="66" actId="47"/>
        <pc:sldMkLst>
          <pc:docMk/>
          <pc:sldMk cId="2824235939" sldId="1071"/>
        </pc:sldMkLst>
      </pc:sldChg>
      <pc:sldChg chg="modSp add mod delCm">
        <pc:chgData name="Mei Collins" userId="f58710cf-9b7c-4342-a50c-dd3de50b0186" providerId="ADAL" clId="{9D008BEC-3C62-4F8C-BF9F-C83D4C8DB2E1}" dt="2022-09-20T21:01:42.109" v="42"/>
        <pc:sldMkLst>
          <pc:docMk/>
          <pc:sldMk cId="689102328" sldId="1078"/>
        </pc:sldMkLst>
        <pc:spChg chg="mod">
          <ac:chgData name="Mei Collins" userId="f58710cf-9b7c-4342-a50c-dd3de50b0186" providerId="ADAL" clId="{9D008BEC-3C62-4F8C-BF9F-C83D4C8DB2E1}" dt="2022-09-20T21:01:33.848" v="41" actId="207"/>
          <ac:spMkLst>
            <pc:docMk/>
            <pc:sldMk cId="689102328" sldId="1078"/>
            <ac:spMk id="3" creationId="{8DA36EC6-0147-228C-7DCC-CB55FF1246D9}"/>
          </ac:spMkLst>
        </pc:spChg>
      </pc:sldChg>
      <pc:sldChg chg="modSp add mod ord modCm">
        <pc:chgData name="Mei Collins" userId="f58710cf-9b7c-4342-a50c-dd3de50b0186" providerId="ADAL" clId="{9D008BEC-3C62-4F8C-BF9F-C83D4C8DB2E1}" dt="2022-09-20T21:14:49.997" v="64"/>
        <pc:sldMkLst>
          <pc:docMk/>
          <pc:sldMk cId="769708250" sldId="1079"/>
        </pc:sldMkLst>
        <pc:graphicFrameChg chg="mod modGraphic">
          <ac:chgData name="Mei Collins" userId="f58710cf-9b7c-4342-a50c-dd3de50b0186" providerId="ADAL" clId="{9D008BEC-3C62-4F8C-BF9F-C83D4C8DB2E1}" dt="2022-09-20T21:05:11.895" v="55" actId="207"/>
          <ac:graphicFrameMkLst>
            <pc:docMk/>
            <pc:sldMk cId="769708250" sldId="1079"/>
            <ac:graphicFrameMk id="6" creationId="{AEEBAD76-E89E-5500-BA96-F7DD4C97EC8F}"/>
          </ac:graphicFrameMkLst>
        </pc:graphicFrameChg>
      </pc:sldChg>
      <pc:sldChg chg="modSp add mod">
        <pc:chgData name="Mei Collins" userId="f58710cf-9b7c-4342-a50c-dd3de50b0186" providerId="ADAL" clId="{9D008BEC-3C62-4F8C-BF9F-C83D4C8DB2E1}" dt="2022-09-20T21:01:20.970" v="37" actId="207"/>
        <pc:sldMkLst>
          <pc:docMk/>
          <pc:sldMk cId="3142978314" sldId="1087"/>
        </pc:sldMkLst>
        <pc:spChg chg="mod">
          <ac:chgData name="Mei Collins" userId="f58710cf-9b7c-4342-a50c-dd3de50b0186" providerId="ADAL" clId="{9D008BEC-3C62-4F8C-BF9F-C83D4C8DB2E1}" dt="2022-09-20T21:01:20.970" v="37" actId="207"/>
          <ac:spMkLst>
            <pc:docMk/>
            <pc:sldMk cId="3142978314" sldId="1087"/>
            <ac:spMk id="3" creationId="{B4BECEFF-F0F6-A8F6-986A-9F7D2D1212CA}"/>
          </ac:spMkLst>
        </pc:spChg>
      </pc:sldChg>
      <pc:sldChg chg="add">
        <pc:chgData name="Mei Collins" userId="f58710cf-9b7c-4342-a50c-dd3de50b0186" providerId="ADAL" clId="{9D008BEC-3C62-4F8C-BF9F-C83D4C8DB2E1}" dt="2022-09-20T20:58:37.583" v="31"/>
        <pc:sldMkLst>
          <pc:docMk/>
          <pc:sldMk cId="1130812102" sldId="1088"/>
        </pc:sldMkLst>
      </pc:sldChg>
      <pc:sldChg chg="add modCm modNotesTx">
        <pc:chgData name="Mei Collins" userId="f58710cf-9b7c-4342-a50c-dd3de50b0186" providerId="ADAL" clId="{9D008BEC-3C62-4F8C-BF9F-C83D4C8DB2E1}" dt="2022-09-21T20:38:21.928" v="559"/>
        <pc:sldMkLst>
          <pc:docMk/>
          <pc:sldMk cId="983361769" sldId="1089"/>
        </pc:sldMkLst>
      </pc:sldChg>
      <pc:sldChg chg="add modCm">
        <pc:chgData name="Mei Collins" userId="f58710cf-9b7c-4342-a50c-dd3de50b0186" providerId="ADAL" clId="{9D008BEC-3C62-4F8C-BF9F-C83D4C8DB2E1}" dt="2022-09-20T21:09:52.197" v="57"/>
        <pc:sldMkLst>
          <pc:docMk/>
          <pc:sldMk cId="68748859" sldId="1092"/>
        </pc:sldMkLst>
      </pc:sldChg>
      <pc:sldChg chg="add">
        <pc:chgData name="Mei Collins" userId="f58710cf-9b7c-4342-a50c-dd3de50b0186" providerId="ADAL" clId="{9D008BEC-3C62-4F8C-BF9F-C83D4C8DB2E1}" dt="2022-09-20T20:58:37.583" v="31"/>
        <pc:sldMkLst>
          <pc:docMk/>
          <pc:sldMk cId="2915064656" sldId="1093"/>
        </pc:sldMkLst>
      </pc:sldChg>
      <pc:sldChg chg="add del">
        <pc:chgData name="Mei Collins" userId="f58710cf-9b7c-4342-a50c-dd3de50b0186" providerId="ADAL" clId="{9D008BEC-3C62-4F8C-BF9F-C83D4C8DB2E1}" dt="2022-09-20T20:58:41.934" v="32" actId="47"/>
        <pc:sldMkLst>
          <pc:docMk/>
          <pc:sldMk cId="1183882901" sldId="1097"/>
        </pc:sldMkLst>
      </pc:sldChg>
      <pc:sldChg chg="del">
        <pc:chgData name="Mei Collins" userId="f58710cf-9b7c-4342-a50c-dd3de50b0186" providerId="ADAL" clId="{9D008BEC-3C62-4F8C-BF9F-C83D4C8DB2E1}" dt="2022-09-20T20:57:16.625" v="2" actId="18676"/>
        <pc:sldMkLst>
          <pc:docMk/>
          <pc:sldMk cId="2497718225" sldId="1098"/>
        </pc:sldMkLst>
      </pc:sldChg>
      <pc:sldChg chg="del">
        <pc:chgData name="Mei Collins" userId="f58710cf-9b7c-4342-a50c-dd3de50b0186" providerId="ADAL" clId="{9D008BEC-3C62-4F8C-BF9F-C83D4C8DB2E1}" dt="2022-09-20T20:57:11.500" v="1" actId="18676"/>
        <pc:sldMkLst>
          <pc:docMk/>
          <pc:sldMk cId="3840178939" sldId="1100"/>
        </pc:sldMkLst>
      </pc:sldChg>
      <pc:sldChg chg="add">
        <pc:chgData name="Mei Collins" userId="f58710cf-9b7c-4342-a50c-dd3de50b0186" providerId="ADAL" clId="{9D008BEC-3C62-4F8C-BF9F-C83D4C8DB2E1}" dt="2022-09-20T21:13:18.954" v="59"/>
        <pc:sldMkLst>
          <pc:docMk/>
          <pc:sldMk cId="1032254440" sldId="1101"/>
        </pc:sldMkLst>
      </pc:sldChg>
      <pc:sldChg chg="del">
        <pc:chgData name="Mei Collins" userId="f58710cf-9b7c-4342-a50c-dd3de50b0186" providerId="ADAL" clId="{9D008BEC-3C62-4F8C-BF9F-C83D4C8DB2E1}" dt="2022-09-20T20:57:21.883" v="3" actId="18676"/>
        <pc:sldMkLst>
          <pc:docMk/>
          <pc:sldMk cId="2163205240" sldId="1102"/>
        </pc:sldMkLst>
      </pc:sldChg>
      <pc:sldChg chg="add">
        <pc:chgData name="Mei Collins" userId="f58710cf-9b7c-4342-a50c-dd3de50b0186" providerId="ADAL" clId="{9D008BEC-3C62-4F8C-BF9F-C83D4C8DB2E1}" dt="2022-09-20T21:13:18.954" v="59"/>
        <pc:sldMkLst>
          <pc:docMk/>
          <pc:sldMk cId="4103975490" sldId="1102"/>
        </pc:sldMkLst>
      </pc:sldChg>
      <pc:sldChg chg="add">
        <pc:chgData name="Mei Collins" userId="f58710cf-9b7c-4342-a50c-dd3de50b0186" providerId="ADAL" clId="{9D008BEC-3C62-4F8C-BF9F-C83D4C8DB2E1}" dt="2022-09-20T21:13:18.954" v="59"/>
        <pc:sldMkLst>
          <pc:docMk/>
          <pc:sldMk cId="1206192970" sldId="1103"/>
        </pc:sldMkLst>
      </pc:sldChg>
      <pc:sldChg chg="del">
        <pc:chgData name="Mei Collins" userId="f58710cf-9b7c-4342-a50c-dd3de50b0186" providerId="ADAL" clId="{9D008BEC-3C62-4F8C-BF9F-C83D4C8DB2E1}" dt="2022-09-20T20:57:21.883" v="3" actId="18676"/>
        <pc:sldMkLst>
          <pc:docMk/>
          <pc:sldMk cId="4164352046" sldId="1103"/>
        </pc:sldMkLst>
      </pc:sldChg>
      <pc:sldChg chg="del">
        <pc:chgData name="Mei Collins" userId="f58710cf-9b7c-4342-a50c-dd3de50b0186" providerId="ADAL" clId="{9D008BEC-3C62-4F8C-BF9F-C83D4C8DB2E1}" dt="2022-09-20T20:57:21.883" v="3" actId="18676"/>
        <pc:sldMkLst>
          <pc:docMk/>
          <pc:sldMk cId="1556753287" sldId="1104"/>
        </pc:sldMkLst>
      </pc:sldChg>
      <pc:sldChg chg="add del">
        <pc:chgData name="Mei Collins" userId="f58710cf-9b7c-4342-a50c-dd3de50b0186" providerId="ADAL" clId="{9D008BEC-3C62-4F8C-BF9F-C83D4C8DB2E1}" dt="2022-09-20T21:14:40.591" v="60" actId="47"/>
        <pc:sldMkLst>
          <pc:docMk/>
          <pc:sldMk cId="1625752750" sldId="1104"/>
        </pc:sldMkLst>
      </pc:sldChg>
      <pc:sldChg chg="modSp new mod modNotesTx">
        <pc:chgData name="Mei Collins" userId="f58710cf-9b7c-4342-a50c-dd3de50b0186" providerId="ADAL" clId="{9D008BEC-3C62-4F8C-BF9F-C83D4C8DB2E1}" dt="2022-09-21T20:36:52.904" v="551" actId="20577"/>
        <pc:sldMkLst>
          <pc:docMk/>
          <pc:sldMk cId="3124570235" sldId="1104"/>
        </pc:sldMkLst>
        <pc:spChg chg="mod">
          <ac:chgData name="Mei Collins" userId="f58710cf-9b7c-4342-a50c-dd3de50b0186" providerId="ADAL" clId="{9D008BEC-3C62-4F8C-BF9F-C83D4C8DB2E1}" dt="2022-09-21T20:35:12.372" v="195" actId="20577"/>
          <ac:spMkLst>
            <pc:docMk/>
            <pc:sldMk cId="3124570235" sldId="1104"/>
            <ac:spMk id="2" creationId="{4785993A-36B1-55CD-01F4-3D24AB8F6436}"/>
          </ac:spMkLst>
        </pc:spChg>
        <pc:spChg chg="mod">
          <ac:chgData name="Mei Collins" userId="f58710cf-9b7c-4342-a50c-dd3de50b0186" providerId="ADAL" clId="{9D008BEC-3C62-4F8C-BF9F-C83D4C8DB2E1}" dt="2022-09-21T20:36:47.600" v="550" actId="20577"/>
          <ac:spMkLst>
            <pc:docMk/>
            <pc:sldMk cId="3124570235" sldId="1104"/>
            <ac:spMk id="3" creationId="{00CC7CB3-2BC6-1DF6-6427-DA98DB2E168B}"/>
          </ac:spMkLst>
        </pc:spChg>
      </pc:sldChg>
      <pc:sldChg chg="del">
        <pc:chgData name="Mei Collins" userId="f58710cf-9b7c-4342-a50c-dd3de50b0186" providerId="ADAL" clId="{9D008BEC-3C62-4F8C-BF9F-C83D4C8DB2E1}" dt="2022-09-20T20:57:21.883" v="3" actId="18676"/>
        <pc:sldMkLst>
          <pc:docMk/>
          <pc:sldMk cId="3058006908" sldId="1105"/>
        </pc:sldMkLst>
      </pc:sldChg>
      <pc:sldChg chg="add del">
        <pc:chgData name="Mei Collins" userId="f58710cf-9b7c-4342-a50c-dd3de50b0186" providerId="ADAL" clId="{9D008BEC-3C62-4F8C-BF9F-C83D4C8DB2E1}" dt="2022-09-20T21:14:41.395" v="61" actId="47"/>
        <pc:sldMkLst>
          <pc:docMk/>
          <pc:sldMk cId="4009684741" sldId="1105"/>
        </pc:sldMkLst>
      </pc:sldChg>
      <pc:sldChg chg="add del">
        <pc:chgData name="Mei Collins" userId="f58710cf-9b7c-4342-a50c-dd3de50b0186" providerId="ADAL" clId="{9D008BEC-3C62-4F8C-BF9F-C83D4C8DB2E1}" dt="2022-09-20T21:14:42.416" v="62" actId="47"/>
        <pc:sldMkLst>
          <pc:docMk/>
          <pc:sldMk cId="1576552790" sldId="1106"/>
        </pc:sldMkLst>
      </pc:sldChg>
      <pc:sldChg chg="del">
        <pc:chgData name="Mei Collins" userId="f58710cf-9b7c-4342-a50c-dd3de50b0186" providerId="ADAL" clId="{9D008BEC-3C62-4F8C-BF9F-C83D4C8DB2E1}" dt="2022-09-20T20:57:34.806" v="4" actId="18676"/>
        <pc:sldMkLst>
          <pc:docMk/>
          <pc:sldMk cId="3184862921" sldId="1106"/>
        </pc:sldMkLst>
      </pc:sldChg>
      <pc:sldChg chg="del">
        <pc:chgData name="Mei Collins" userId="f58710cf-9b7c-4342-a50c-dd3de50b0186" providerId="ADAL" clId="{9D008BEC-3C62-4F8C-BF9F-C83D4C8DB2E1}" dt="2022-09-20T20:57:34.806" v="4" actId="18676"/>
        <pc:sldMkLst>
          <pc:docMk/>
          <pc:sldMk cId="3054118076" sldId="1107"/>
        </pc:sldMkLst>
      </pc:sldChg>
      <pc:sldChg chg="del">
        <pc:chgData name="Mei Collins" userId="f58710cf-9b7c-4342-a50c-dd3de50b0186" providerId="ADAL" clId="{9D008BEC-3C62-4F8C-BF9F-C83D4C8DB2E1}" dt="2022-09-20T20:57:07.068" v="0" actId="18676"/>
        <pc:sldMkLst>
          <pc:docMk/>
          <pc:sldMk cId="2747536447" sldId="1108"/>
        </pc:sldMkLst>
      </pc:sldChg>
      <pc:sldChg chg="del">
        <pc:chgData name="Mei Collins" userId="f58710cf-9b7c-4342-a50c-dd3de50b0186" providerId="ADAL" clId="{9D008BEC-3C62-4F8C-BF9F-C83D4C8DB2E1}" dt="2022-09-20T20:57:11.500" v="1" actId="18676"/>
        <pc:sldMkLst>
          <pc:docMk/>
          <pc:sldMk cId="2645578989" sldId="1109"/>
        </pc:sldMkLst>
      </pc:sldChg>
      <pc:sldChg chg="del">
        <pc:chgData name="Mei Collins" userId="f58710cf-9b7c-4342-a50c-dd3de50b0186" providerId="ADAL" clId="{9D008BEC-3C62-4F8C-BF9F-C83D4C8DB2E1}" dt="2022-09-20T20:57:16.625" v="2" actId="18676"/>
        <pc:sldMkLst>
          <pc:docMk/>
          <pc:sldMk cId="735567313" sldId="1110"/>
        </pc:sldMkLst>
      </pc:sldChg>
      <pc:sldChg chg="del">
        <pc:chgData name="Mei Collins" userId="f58710cf-9b7c-4342-a50c-dd3de50b0186" providerId="ADAL" clId="{9D008BEC-3C62-4F8C-BF9F-C83D4C8DB2E1}" dt="2022-09-20T20:57:21.883" v="3" actId="18676"/>
        <pc:sldMkLst>
          <pc:docMk/>
          <pc:sldMk cId="2803991992" sldId="1111"/>
        </pc:sldMkLst>
      </pc:sldChg>
      <pc:sldChg chg="del">
        <pc:chgData name="Mei Collins" userId="f58710cf-9b7c-4342-a50c-dd3de50b0186" providerId="ADAL" clId="{9D008BEC-3C62-4F8C-BF9F-C83D4C8DB2E1}" dt="2022-09-20T20:57:34.806" v="4" actId="18676"/>
        <pc:sldMkLst>
          <pc:docMk/>
          <pc:sldMk cId="228880768" sldId="1112"/>
        </pc:sldMkLst>
      </pc:sldChg>
      <pc:sldChg chg="del">
        <pc:chgData name="Mei Collins" userId="f58710cf-9b7c-4342-a50c-dd3de50b0186" providerId="ADAL" clId="{9D008BEC-3C62-4F8C-BF9F-C83D4C8DB2E1}" dt="2022-09-20T20:57:38.028" v="5" actId="18676"/>
        <pc:sldMkLst>
          <pc:docMk/>
          <pc:sldMk cId="3085171357" sldId="1113"/>
        </pc:sldMkLst>
      </pc:sldChg>
      <pc:sldChg chg="del">
        <pc:chgData name="Mei Collins" userId="f58710cf-9b7c-4342-a50c-dd3de50b0186" providerId="ADAL" clId="{9D008BEC-3C62-4F8C-BF9F-C83D4C8DB2E1}" dt="2022-09-20T20:57:41.294" v="6" actId="18676"/>
        <pc:sldMkLst>
          <pc:docMk/>
          <pc:sldMk cId="2729848200" sldId="1114"/>
        </pc:sldMkLst>
      </pc:sldChg>
      <pc:sldChg chg="del">
        <pc:chgData name="Mei Collins" userId="f58710cf-9b7c-4342-a50c-dd3de50b0186" providerId="ADAL" clId="{9D008BEC-3C62-4F8C-BF9F-C83D4C8DB2E1}" dt="2022-09-20T20:57:16.625" v="2" actId="18676"/>
        <pc:sldMkLst>
          <pc:docMk/>
          <pc:sldMk cId="2304436682" sldId="1115"/>
        </pc:sldMkLst>
      </pc:sldChg>
      <pc:sldChg chg="del">
        <pc:chgData name="Mei Collins" userId="f58710cf-9b7c-4342-a50c-dd3de50b0186" providerId="ADAL" clId="{9D008BEC-3C62-4F8C-BF9F-C83D4C8DB2E1}" dt="2022-09-20T20:57:34.806" v="4" actId="18676"/>
        <pc:sldMkLst>
          <pc:docMk/>
          <pc:sldMk cId="279448990" sldId="1116"/>
        </pc:sldMkLst>
      </pc:sldChg>
      <pc:sldChg chg="del">
        <pc:chgData name="Mei Collins" userId="f58710cf-9b7c-4342-a50c-dd3de50b0186" providerId="ADAL" clId="{9D008BEC-3C62-4F8C-BF9F-C83D4C8DB2E1}" dt="2022-09-20T20:57:34.806" v="4" actId="18676"/>
        <pc:sldMkLst>
          <pc:docMk/>
          <pc:sldMk cId="681027276" sldId="1117"/>
        </pc:sldMkLst>
      </pc:sldChg>
    </pc:docChg>
  </pc:docChgLst>
  <pc:docChgLst>
    <pc:chgData name="Stefani Penn" userId="S::spenn@indecon.com::9b956f7d-0477-4013-81cd-17ea40c6cdf9" providerId="AD" clId="Web-{036FE69A-622F-E765-1F94-587996D30000}"/>
    <pc:docChg chg="mod">
      <pc:chgData name="Stefani Penn" userId="S::spenn@indecon.com::9b956f7d-0477-4013-81cd-17ea40c6cdf9" providerId="AD" clId="Web-{036FE69A-622F-E765-1F94-587996D30000}" dt="2022-09-20T21:50:12.721" v="2"/>
      <pc:docMkLst>
        <pc:docMk/>
      </pc:docMkLst>
      <pc:sldChg chg="modCm">
        <pc:chgData name="Stefani Penn" userId="S::spenn@indecon.com::9b956f7d-0477-4013-81cd-17ea40c6cdf9" providerId="AD" clId="Web-{036FE69A-622F-E765-1F94-587996D30000}" dt="2022-09-20T21:50:12.721" v="2"/>
        <pc:sldMkLst>
          <pc:docMk/>
          <pc:sldMk cId="3463063590" sldId="268"/>
        </pc:sldMkLst>
      </pc:sldChg>
      <pc:sldChg chg="modCm">
        <pc:chgData name="Stefani Penn" userId="S::spenn@indecon.com::9b956f7d-0477-4013-81cd-17ea40c6cdf9" providerId="AD" clId="Web-{036FE69A-622F-E765-1F94-587996D30000}" dt="2022-09-20T21:45:30.917" v="1"/>
        <pc:sldMkLst>
          <pc:docMk/>
          <pc:sldMk cId="983361769" sldId="1089"/>
        </pc:sldMkLst>
      </pc:sldChg>
    </pc:docChg>
  </pc:docChgLst>
  <pc:docChgLst>
    <pc:chgData name="marshall.layne@epa.gov" userId="S::urn:spo:guest#marshall.layne@epa.gov::" providerId="AD" clId="Web-{79D3092B-5AE8-D8A9-2363-4599B96CD14B}"/>
    <pc:docChg chg="modSld">
      <pc:chgData name="marshall.layne@epa.gov" userId="S::urn:spo:guest#marshall.layne@epa.gov::" providerId="AD" clId="Web-{79D3092B-5AE8-D8A9-2363-4599B96CD14B}" dt="2023-01-23T22:22:33.022" v="3" actId="20577"/>
      <pc:docMkLst>
        <pc:docMk/>
      </pc:docMkLst>
      <pc:sldChg chg="modSp">
        <pc:chgData name="marshall.layne@epa.gov" userId="S::urn:spo:guest#marshall.layne@epa.gov::" providerId="AD" clId="Web-{79D3092B-5AE8-D8A9-2363-4599B96CD14B}" dt="2023-01-23T22:22:23.568" v="0" actId="20577"/>
        <pc:sldMkLst>
          <pc:docMk/>
          <pc:sldMk cId="769708250" sldId="1079"/>
        </pc:sldMkLst>
        <pc:spChg chg="mod">
          <ac:chgData name="marshall.layne@epa.gov" userId="S::urn:spo:guest#marshall.layne@epa.gov::" providerId="AD" clId="Web-{79D3092B-5AE8-D8A9-2363-4599B96CD14B}" dt="2023-01-23T22:22:23.568" v="0" actId="20577"/>
          <ac:spMkLst>
            <pc:docMk/>
            <pc:sldMk cId="769708250" sldId="1079"/>
            <ac:spMk id="3" creationId="{522FF3E4-1B2F-0707-2DC2-F4675AE41003}"/>
          </ac:spMkLst>
        </pc:spChg>
      </pc:sldChg>
      <pc:sldChg chg="modSp">
        <pc:chgData name="marshall.layne@epa.gov" userId="S::urn:spo:guest#marshall.layne@epa.gov::" providerId="AD" clId="Web-{79D3092B-5AE8-D8A9-2363-4599B96CD14B}" dt="2023-01-23T22:22:33.022" v="3" actId="20577"/>
        <pc:sldMkLst>
          <pc:docMk/>
          <pc:sldMk cId="983361769" sldId="1089"/>
        </pc:sldMkLst>
        <pc:spChg chg="mod">
          <ac:chgData name="marshall.layne@epa.gov" userId="S::urn:spo:guest#marshall.layne@epa.gov::" providerId="AD" clId="Web-{79D3092B-5AE8-D8A9-2363-4599B96CD14B}" dt="2023-01-23T22:22:33.022" v="3" actId="20577"/>
          <ac:spMkLst>
            <pc:docMk/>
            <pc:sldMk cId="983361769" sldId="1089"/>
            <ac:spMk id="6" creationId="{BF714684-7CCC-95BE-CEF1-BE69117DA992}"/>
          </ac:spMkLst>
        </pc:spChg>
      </pc:sldChg>
    </pc:docChg>
  </pc:docChgLst>
  <pc:docChgLst>
    <pc:chgData name="Mei Collins" userId="f58710cf-9b7c-4342-a50c-dd3de50b0186" providerId="ADAL" clId="{C24EFF67-BBDB-4FB4-98D0-343865656433}"/>
    <pc:docChg chg="undo custSel addSld delSld modSld sldOrd addSection delSection modSection">
      <pc:chgData name="Mei Collins" userId="f58710cf-9b7c-4342-a50c-dd3de50b0186" providerId="ADAL" clId="{C24EFF67-BBDB-4FB4-98D0-343865656433}" dt="2022-08-29T16:03:32.005" v="745" actId="20577"/>
      <pc:docMkLst>
        <pc:docMk/>
      </pc:docMkLst>
      <pc:sldChg chg="modSp mod">
        <pc:chgData name="Mei Collins" userId="f58710cf-9b7c-4342-a50c-dd3de50b0186" providerId="ADAL" clId="{C24EFF67-BBDB-4FB4-98D0-343865656433}" dt="2022-08-28T17:34:29.761" v="570" actId="20577"/>
        <pc:sldMkLst>
          <pc:docMk/>
          <pc:sldMk cId="2015222705" sldId="257"/>
        </pc:sldMkLst>
        <pc:spChg chg="mod">
          <ac:chgData name="Mei Collins" userId="f58710cf-9b7c-4342-a50c-dd3de50b0186" providerId="ADAL" clId="{C24EFF67-BBDB-4FB4-98D0-343865656433}" dt="2022-08-28T17:34:29.761" v="570" actId="20577"/>
          <ac:spMkLst>
            <pc:docMk/>
            <pc:sldMk cId="2015222705" sldId="257"/>
            <ac:spMk id="3" creationId="{44A529D0-168F-80A0-709A-A7023D631DFF}"/>
          </ac:spMkLst>
        </pc:spChg>
      </pc:sldChg>
      <pc:sldChg chg="del">
        <pc:chgData name="Mei Collins" userId="f58710cf-9b7c-4342-a50c-dd3de50b0186" providerId="ADAL" clId="{C24EFF67-BBDB-4FB4-98D0-343865656433}" dt="2022-08-10T02:21:16.115" v="20" actId="47"/>
        <pc:sldMkLst>
          <pc:docMk/>
          <pc:sldMk cId="1016363694" sldId="260"/>
        </pc:sldMkLst>
      </pc:sldChg>
      <pc:sldChg chg="del">
        <pc:chgData name="Mei Collins" userId="f58710cf-9b7c-4342-a50c-dd3de50b0186" providerId="ADAL" clId="{C24EFF67-BBDB-4FB4-98D0-343865656433}" dt="2022-08-28T17:28:20.245" v="470" actId="18676"/>
        <pc:sldMkLst>
          <pc:docMk/>
          <pc:sldMk cId="86208840" sldId="262"/>
        </pc:sldMkLst>
      </pc:sldChg>
      <pc:sldChg chg="del">
        <pc:chgData name="Mei Collins" userId="f58710cf-9b7c-4342-a50c-dd3de50b0186" providerId="ADAL" clId="{C24EFF67-BBDB-4FB4-98D0-343865656433}" dt="2022-08-28T17:28:20.245" v="470" actId="18676"/>
        <pc:sldMkLst>
          <pc:docMk/>
          <pc:sldMk cId="3773018046" sldId="263"/>
        </pc:sldMkLst>
      </pc:sldChg>
      <pc:sldChg chg="modSp del mod">
        <pc:chgData name="Mei Collins" userId="f58710cf-9b7c-4342-a50c-dd3de50b0186" providerId="ADAL" clId="{C24EFF67-BBDB-4FB4-98D0-343865656433}" dt="2022-08-28T17:04:48.867" v="101" actId="47"/>
        <pc:sldMkLst>
          <pc:docMk/>
          <pc:sldMk cId="2734695991" sldId="265"/>
        </pc:sldMkLst>
        <pc:spChg chg="mod">
          <ac:chgData name="Mei Collins" userId="f58710cf-9b7c-4342-a50c-dd3de50b0186" providerId="ADAL" clId="{C24EFF67-BBDB-4FB4-98D0-343865656433}" dt="2022-08-28T17:04:26.045" v="97" actId="1076"/>
          <ac:spMkLst>
            <pc:docMk/>
            <pc:sldMk cId="2734695991" sldId="265"/>
            <ac:spMk id="2" creationId="{F974BF08-ADF9-4E97-9749-E629EC9EF014}"/>
          </ac:spMkLst>
        </pc:spChg>
      </pc:sldChg>
      <pc:sldChg chg="del ord delCm">
        <pc:chgData name="Mei Collins" userId="f58710cf-9b7c-4342-a50c-dd3de50b0186" providerId="ADAL" clId="{C24EFF67-BBDB-4FB4-98D0-343865656433}" dt="2022-08-28T17:14:44.458" v="326" actId="47"/>
        <pc:sldMkLst>
          <pc:docMk/>
          <pc:sldMk cId="62988874" sldId="266"/>
        </pc:sldMkLst>
      </pc:sldChg>
      <pc:sldChg chg="del ord">
        <pc:chgData name="Mei Collins" userId="f58710cf-9b7c-4342-a50c-dd3de50b0186" providerId="ADAL" clId="{C24EFF67-BBDB-4FB4-98D0-343865656433}" dt="2022-08-28T17:15:16.116" v="333" actId="47"/>
        <pc:sldMkLst>
          <pc:docMk/>
          <pc:sldMk cId="1031554203" sldId="267"/>
        </pc:sldMkLst>
      </pc:sldChg>
      <pc:sldChg chg="delCm">
        <pc:chgData name="Mei Collins" userId="f58710cf-9b7c-4342-a50c-dd3de50b0186" providerId="ADAL" clId="{C24EFF67-BBDB-4FB4-98D0-343865656433}" dt="2022-08-28T17:11:30.434" v="287"/>
        <pc:sldMkLst>
          <pc:docMk/>
          <pc:sldMk cId="1456245916" sldId="274"/>
        </pc:sldMkLst>
      </pc:sldChg>
      <pc:sldChg chg="addSp modSp mod delCm">
        <pc:chgData name="Mei Collins" userId="f58710cf-9b7c-4342-a50c-dd3de50b0186" providerId="ADAL" clId="{C24EFF67-BBDB-4FB4-98D0-343865656433}" dt="2022-08-28T17:02:11.856" v="45"/>
        <pc:sldMkLst>
          <pc:docMk/>
          <pc:sldMk cId="2613296187" sldId="275"/>
        </pc:sldMkLst>
        <pc:spChg chg="add mod">
          <ac:chgData name="Mei Collins" userId="f58710cf-9b7c-4342-a50c-dd3de50b0186" providerId="ADAL" clId="{C24EFF67-BBDB-4FB4-98D0-343865656433}" dt="2022-08-28T17:01:36.131" v="43" actId="1076"/>
          <ac:spMkLst>
            <pc:docMk/>
            <pc:sldMk cId="2613296187" sldId="275"/>
            <ac:spMk id="7" creationId="{B169725B-C68E-8F19-B511-34ADEED89F0D}"/>
          </ac:spMkLst>
        </pc:spChg>
      </pc:sldChg>
      <pc:sldChg chg="delSp modSp mod delCm modCm">
        <pc:chgData name="Mei Collins" userId="f58710cf-9b7c-4342-a50c-dd3de50b0186" providerId="ADAL" clId="{C24EFF67-BBDB-4FB4-98D0-343865656433}" dt="2022-08-28T17:02:49.589" v="67" actId="1035"/>
        <pc:sldMkLst>
          <pc:docMk/>
          <pc:sldMk cId="1796253119" sldId="276"/>
        </pc:sldMkLst>
        <pc:spChg chg="del">
          <ac:chgData name="Mei Collins" userId="f58710cf-9b7c-4342-a50c-dd3de50b0186" providerId="ADAL" clId="{C24EFF67-BBDB-4FB4-98D0-343865656433}" dt="2022-08-28T17:02:40.506" v="54" actId="478"/>
          <ac:spMkLst>
            <pc:docMk/>
            <pc:sldMk cId="1796253119" sldId="276"/>
            <ac:spMk id="5" creationId="{00000000-0000-0000-0000-000000000000}"/>
          </ac:spMkLst>
        </pc:spChg>
        <pc:spChg chg="mod">
          <ac:chgData name="Mei Collins" userId="f58710cf-9b7c-4342-a50c-dd3de50b0186" providerId="ADAL" clId="{C24EFF67-BBDB-4FB4-98D0-343865656433}" dt="2022-08-28T17:02:49.589" v="67" actId="1035"/>
          <ac:spMkLst>
            <pc:docMk/>
            <pc:sldMk cId="1796253119" sldId="276"/>
            <ac:spMk id="7" creationId="{9501F171-2D74-5006-5CBD-0AE28BC30A9B}"/>
          </ac:spMkLst>
        </pc:spChg>
        <pc:picChg chg="del">
          <ac:chgData name="Mei Collins" userId="f58710cf-9b7c-4342-a50c-dd3de50b0186" providerId="ADAL" clId="{C24EFF67-BBDB-4FB4-98D0-343865656433}" dt="2022-08-28T17:02:20.342" v="46" actId="478"/>
          <ac:picMkLst>
            <pc:docMk/>
            <pc:sldMk cId="1796253119" sldId="276"/>
            <ac:picMk id="4" creationId="{00000000-0000-0000-0000-000000000000}"/>
          </ac:picMkLst>
        </pc:picChg>
        <pc:picChg chg="mod">
          <ac:chgData name="Mei Collins" userId="f58710cf-9b7c-4342-a50c-dd3de50b0186" providerId="ADAL" clId="{C24EFF67-BBDB-4FB4-98D0-343865656433}" dt="2022-08-28T17:02:49.589" v="67" actId="1035"/>
          <ac:picMkLst>
            <pc:docMk/>
            <pc:sldMk cId="1796253119" sldId="276"/>
            <ac:picMk id="6" creationId="{C8EEAD4B-8414-FF9F-7707-C2A51BB99418}"/>
          </ac:picMkLst>
        </pc:picChg>
      </pc:sldChg>
      <pc:sldChg chg="modSp mod">
        <pc:chgData name="Mei Collins" userId="f58710cf-9b7c-4342-a50c-dd3de50b0186" providerId="ADAL" clId="{C24EFF67-BBDB-4FB4-98D0-343865656433}" dt="2022-08-29T15:01:44.045" v="740" actId="20577"/>
        <pc:sldMkLst>
          <pc:docMk/>
          <pc:sldMk cId="2879637844" sldId="277"/>
        </pc:sldMkLst>
        <pc:spChg chg="mod">
          <ac:chgData name="Mei Collins" userId="f58710cf-9b7c-4342-a50c-dd3de50b0186" providerId="ADAL" clId="{C24EFF67-BBDB-4FB4-98D0-343865656433}" dt="2022-08-29T15:01:44.045" v="740" actId="20577"/>
          <ac:spMkLst>
            <pc:docMk/>
            <pc:sldMk cId="2879637844" sldId="277"/>
            <ac:spMk id="3" creationId="{00000000-0000-0000-0000-000000000000}"/>
          </ac:spMkLst>
        </pc:spChg>
      </pc:sldChg>
      <pc:sldChg chg="modSp mod delCm">
        <pc:chgData name="Mei Collins" userId="f58710cf-9b7c-4342-a50c-dd3de50b0186" providerId="ADAL" clId="{C24EFF67-BBDB-4FB4-98D0-343865656433}" dt="2022-08-28T17:08:07.430" v="210" actId="20577"/>
        <pc:sldMkLst>
          <pc:docMk/>
          <pc:sldMk cId="1581017443" sldId="283"/>
        </pc:sldMkLst>
        <pc:spChg chg="mod">
          <ac:chgData name="Mei Collins" userId="f58710cf-9b7c-4342-a50c-dd3de50b0186" providerId="ADAL" clId="{C24EFF67-BBDB-4FB4-98D0-343865656433}" dt="2022-08-28T17:08:07.430" v="210" actId="20577"/>
          <ac:spMkLst>
            <pc:docMk/>
            <pc:sldMk cId="1581017443" sldId="283"/>
            <ac:spMk id="3" creationId="{00000000-0000-0000-0000-000000000000}"/>
          </ac:spMkLst>
        </pc:spChg>
      </pc:sldChg>
      <pc:sldChg chg="modSp mod">
        <pc:chgData name="Mei Collins" userId="f58710cf-9b7c-4342-a50c-dd3de50b0186" providerId="ADAL" clId="{C24EFF67-BBDB-4FB4-98D0-343865656433}" dt="2022-08-28T17:08:18.746" v="213" actId="20577"/>
        <pc:sldMkLst>
          <pc:docMk/>
          <pc:sldMk cId="2885434564" sldId="284"/>
        </pc:sldMkLst>
        <pc:spChg chg="mod">
          <ac:chgData name="Mei Collins" userId="f58710cf-9b7c-4342-a50c-dd3de50b0186" providerId="ADAL" clId="{C24EFF67-BBDB-4FB4-98D0-343865656433}" dt="2022-08-28T17:08:18.746" v="213" actId="20577"/>
          <ac:spMkLst>
            <pc:docMk/>
            <pc:sldMk cId="2885434564" sldId="284"/>
            <ac:spMk id="3" creationId="{00000000-0000-0000-0000-000000000000}"/>
          </ac:spMkLst>
        </pc:spChg>
      </pc:sldChg>
      <pc:sldChg chg="delCm">
        <pc:chgData name="Mei Collins" userId="f58710cf-9b7c-4342-a50c-dd3de50b0186" providerId="ADAL" clId="{C24EFF67-BBDB-4FB4-98D0-343865656433}" dt="2022-08-28T17:11:19.223" v="286"/>
        <pc:sldMkLst>
          <pc:docMk/>
          <pc:sldMk cId="2159017038" sldId="286"/>
        </pc:sldMkLst>
      </pc:sldChg>
      <pc:sldChg chg="del">
        <pc:chgData name="Mei Collins" userId="f58710cf-9b7c-4342-a50c-dd3de50b0186" providerId="ADAL" clId="{C24EFF67-BBDB-4FB4-98D0-343865656433}" dt="2022-08-29T15:18:04.511" v="743" actId="47"/>
        <pc:sldMkLst>
          <pc:docMk/>
          <pc:sldMk cId="3208047251" sldId="289"/>
        </pc:sldMkLst>
      </pc:sldChg>
      <pc:sldChg chg="del delCm modCm">
        <pc:chgData name="Mei Collins" userId="f58710cf-9b7c-4342-a50c-dd3de50b0186" providerId="ADAL" clId="{C24EFF67-BBDB-4FB4-98D0-343865656433}" dt="2022-08-28T17:28:20.245" v="470" actId="18676"/>
        <pc:sldMkLst>
          <pc:docMk/>
          <pc:sldMk cId="3301837811" sldId="302"/>
        </pc:sldMkLst>
      </pc:sldChg>
      <pc:sldChg chg="del">
        <pc:chgData name="Mei Collins" userId="f58710cf-9b7c-4342-a50c-dd3de50b0186" providerId="ADAL" clId="{C24EFF67-BBDB-4FB4-98D0-343865656433}" dt="2022-08-28T17:28:20.245" v="470" actId="18676"/>
        <pc:sldMkLst>
          <pc:docMk/>
          <pc:sldMk cId="2258727944" sldId="303"/>
        </pc:sldMkLst>
      </pc:sldChg>
      <pc:sldChg chg="del">
        <pc:chgData name="Mei Collins" userId="f58710cf-9b7c-4342-a50c-dd3de50b0186" providerId="ADAL" clId="{C24EFF67-BBDB-4FB4-98D0-343865656433}" dt="2022-08-28T17:28:20.245" v="470" actId="18676"/>
        <pc:sldMkLst>
          <pc:docMk/>
          <pc:sldMk cId="742699970" sldId="308"/>
        </pc:sldMkLst>
      </pc:sldChg>
      <pc:sldChg chg="del">
        <pc:chgData name="Mei Collins" userId="f58710cf-9b7c-4342-a50c-dd3de50b0186" providerId="ADAL" clId="{C24EFF67-BBDB-4FB4-98D0-343865656433}" dt="2022-08-28T17:28:20.245" v="470" actId="18676"/>
        <pc:sldMkLst>
          <pc:docMk/>
          <pc:sldMk cId="2355461818" sldId="309"/>
        </pc:sldMkLst>
      </pc:sldChg>
      <pc:sldChg chg="modSp mod modNotesTx">
        <pc:chgData name="Mei Collins" userId="f58710cf-9b7c-4342-a50c-dd3de50b0186" providerId="ADAL" clId="{C24EFF67-BBDB-4FB4-98D0-343865656433}" dt="2022-08-29T15:00:14.812" v="739" actId="33524"/>
        <pc:sldMkLst>
          <pc:docMk/>
          <pc:sldMk cId="736449106" sldId="355"/>
        </pc:sldMkLst>
        <pc:spChg chg="mod">
          <ac:chgData name="Mei Collins" userId="f58710cf-9b7c-4342-a50c-dd3de50b0186" providerId="ADAL" clId="{C24EFF67-BBDB-4FB4-98D0-343865656433}" dt="2022-08-29T15:00:14.812" v="739" actId="33524"/>
          <ac:spMkLst>
            <pc:docMk/>
            <pc:sldMk cId="736449106" sldId="355"/>
            <ac:spMk id="2" creationId="{908FD4C2-9299-4EBF-8E64-E5A52DB4C696}"/>
          </ac:spMkLst>
        </pc:spChg>
      </pc:sldChg>
      <pc:sldChg chg="del">
        <pc:chgData name="Mei Collins" userId="f58710cf-9b7c-4342-a50c-dd3de50b0186" providerId="ADAL" clId="{C24EFF67-BBDB-4FB4-98D0-343865656433}" dt="2022-08-10T02:20:57.646" v="12" actId="47"/>
        <pc:sldMkLst>
          <pc:docMk/>
          <pc:sldMk cId="1830789216" sldId="370"/>
        </pc:sldMkLst>
      </pc:sldChg>
      <pc:sldChg chg="del">
        <pc:chgData name="Mei Collins" userId="f58710cf-9b7c-4342-a50c-dd3de50b0186" providerId="ADAL" clId="{C24EFF67-BBDB-4FB4-98D0-343865656433}" dt="2022-08-10T02:21:14.601" v="19" actId="47"/>
        <pc:sldMkLst>
          <pc:docMk/>
          <pc:sldMk cId="3511536084" sldId="375"/>
        </pc:sldMkLst>
      </pc:sldChg>
      <pc:sldChg chg="del">
        <pc:chgData name="Mei Collins" userId="f58710cf-9b7c-4342-a50c-dd3de50b0186" providerId="ADAL" clId="{C24EFF67-BBDB-4FB4-98D0-343865656433}" dt="2022-08-10T02:21:10.384" v="18" actId="47"/>
        <pc:sldMkLst>
          <pc:docMk/>
          <pc:sldMk cId="82667643" sldId="377"/>
        </pc:sldMkLst>
      </pc:sldChg>
      <pc:sldChg chg="modSp mod">
        <pc:chgData name="Mei Collins" userId="f58710cf-9b7c-4342-a50c-dd3de50b0186" providerId="ADAL" clId="{C24EFF67-BBDB-4FB4-98D0-343865656433}" dt="2022-08-28T17:19:02.669" v="468" actId="27636"/>
        <pc:sldMkLst>
          <pc:docMk/>
          <pc:sldMk cId="1926582448" sldId="380"/>
        </pc:sldMkLst>
        <pc:spChg chg="mod">
          <ac:chgData name="Mei Collins" userId="f58710cf-9b7c-4342-a50c-dd3de50b0186" providerId="ADAL" clId="{C24EFF67-BBDB-4FB4-98D0-343865656433}" dt="2022-08-28T17:19:02.669" v="468" actId="27636"/>
          <ac:spMkLst>
            <pc:docMk/>
            <pc:sldMk cId="1926582448" sldId="380"/>
            <ac:spMk id="3" creationId="{EA1C1D59-A312-4B9C-8695-CF506EB33FA8}"/>
          </ac:spMkLst>
        </pc:spChg>
      </pc:sldChg>
      <pc:sldChg chg="modSp mod">
        <pc:chgData name="Mei Collins" userId="f58710cf-9b7c-4342-a50c-dd3de50b0186" providerId="ADAL" clId="{C24EFF67-BBDB-4FB4-98D0-343865656433}" dt="2022-08-28T17:02:56.533" v="68" actId="20577"/>
        <pc:sldMkLst>
          <pc:docMk/>
          <pc:sldMk cId="3808377368" sldId="385"/>
        </pc:sldMkLst>
        <pc:spChg chg="mod">
          <ac:chgData name="Mei Collins" userId="f58710cf-9b7c-4342-a50c-dd3de50b0186" providerId="ADAL" clId="{C24EFF67-BBDB-4FB4-98D0-343865656433}" dt="2022-08-28T17:02:56.533" v="68" actId="20577"/>
          <ac:spMkLst>
            <pc:docMk/>
            <pc:sldMk cId="3808377368" sldId="385"/>
            <ac:spMk id="17" creationId="{00184C9E-7570-0A39-5D1F-05565EC5395A}"/>
          </ac:spMkLst>
        </pc:spChg>
      </pc:sldChg>
      <pc:sldChg chg="ord">
        <pc:chgData name="Mei Collins" userId="f58710cf-9b7c-4342-a50c-dd3de50b0186" providerId="ADAL" clId="{C24EFF67-BBDB-4FB4-98D0-343865656433}" dt="2022-08-28T17:07:29.646" v="207"/>
        <pc:sldMkLst>
          <pc:docMk/>
          <pc:sldMk cId="2107239300" sldId="585"/>
        </pc:sldMkLst>
      </pc:sldChg>
      <pc:sldChg chg="ord">
        <pc:chgData name="Mei Collins" userId="f58710cf-9b7c-4342-a50c-dd3de50b0186" providerId="ADAL" clId="{C24EFF67-BBDB-4FB4-98D0-343865656433}" dt="2022-08-28T17:07:29.646" v="207"/>
        <pc:sldMkLst>
          <pc:docMk/>
          <pc:sldMk cId="3839178078" sldId="586"/>
        </pc:sldMkLst>
      </pc:sldChg>
      <pc:sldChg chg="modSp mod">
        <pc:chgData name="Mei Collins" userId="f58710cf-9b7c-4342-a50c-dd3de50b0186" providerId="ADAL" clId="{C24EFF67-BBDB-4FB4-98D0-343865656433}" dt="2022-08-28T17:18:42.602" v="465" actId="27636"/>
        <pc:sldMkLst>
          <pc:docMk/>
          <pc:sldMk cId="2939094437" sldId="588"/>
        </pc:sldMkLst>
        <pc:spChg chg="mod">
          <ac:chgData name="Mei Collins" userId="f58710cf-9b7c-4342-a50c-dd3de50b0186" providerId="ADAL" clId="{C24EFF67-BBDB-4FB4-98D0-343865656433}" dt="2022-08-28T17:18:42.602" v="465" actId="27636"/>
          <ac:spMkLst>
            <pc:docMk/>
            <pc:sldMk cId="2939094437" sldId="588"/>
            <ac:spMk id="3" creationId="{614C3D9F-E622-4960-85BC-BBD55B6118F6}"/>
          </ac:spMkLst>
        </pc:spChg>
      </pc:sldChg>
      <pc:sldChg chg="ord">
        <pc:chgData name="Mei Collins" userId="f58710cf-9b7c-4342-a50c-dd3de50b0186" providerId="ADAL" clId="{C24EFF67-BBDB-4FB4-98D0-343865656433}" dt="2022-08-28T17:07:29.646" v="207"/>
        <pc:sldMkLst>
          <pc:docMk/>
          <pc:sldMk cId="274870273" sldId="589"/>
        </pc:sldMkLst>
      </pc:sldChg>
      <pc:sldChg chg="delCm">
        <pc:chgData name="Mei Collins" userId="f58710cf-9b7c-4342-a50c-dd3de50b0186" providerId="ADAL" clId="{C24EFF67-BBDB-4FB4-98D0-343865656433}" dt="2022-08-28T17:08:40.951" v="214"/>
        <pc:sldMkLst>
          <pc:docMk/>
          <pc:sldMk cId="2536627210" sldId="591"/>
        </pc:sldMkLst>
      </pc:sldChg>
      <pc:sldChg chg="addSp modSp mod delCm">
        <pc:chgData name="Mei Collins" userId="f58710cf-9b7c-4342-a50c-dd3de50b0186" providerId="ADAL" clId="{C24EFF67-BBDB-4FB4-98D0-343865656433}" dt="2022-08-29T15:13:12.358" v="741" actId="403"/>
        <pc:sldMkLst>
          <pc:docMk/>
          <pc:sldMk cId="608206378" sldId="593"/>
        </pc:sldMkLst>
        <pc:spChg chg="mod">
          <ac:chgData name="Mei Collins" userId="f58710cf-9b7c-4342-a50c-dd3de50b0186" providerId="ADAL" clId="{C24EFF67-BBDB-4FB4-98D0-343865656433}" dt="2022-08-29T15:13:12.358" v="741" actId="403"/>
          <ac:spMkLst>
            <pc:docMk/>
            <pc:sldMk cId="608206378" sldId="593"/>
            <ac:spMk id="3" creationId="{D6872FFA-4F51-450A-9D6A-5063C4587DC4}"/>
          </ac:spMkLst>
        </pc:spChg>
        <pc:spChg chg="add mod">
          <ac:chgData name="Mei Collins" userId="f58710cf-9b7c-4342-a50c-dd3de50b0186" providerId="ADAL" clId="{C24EFF67-BBDB-4FB4-98D0-343865656433}" dt="2022-08-28T17:10:43.472" v="284" actId="1076"/>
          <ac:spMkLst>
            <pc:docMk/>
            <pc:sldMk cId="608206378" sldId="593"/>
            <ac:spMk id="5" creationId="{BFA2197F-6706-B877-21B9-E96C7849C0D5}"/>
          </ac:spMkLst>
        </pc:spChg>
        <pc:picChg chg="mod modCrop">
          <ac:chgData name="Mei Collins" userId="f58710cf-9b7c-4342-a50c-dd3de50b0186" providerId="ADAL" clId="{C24EFF67-BBDB-4FB4-98D0-343865656433}" dt="2022-08-28T17:09:50.376" v="215" actId="732"/>
          <ac:picMkLst>
            <pc:docMk/>
            <pc:sldMk cId="608206378" sldId="593"/>
            <ac:picMk id="4" creationId="{1BFB9E3F-6DE4-42E9-8796-A3AEB74FDE13}"/>
          </ac:picMkLst>
        </pc:picChg>
      </pc:sldChg>
      <pc:sldChg chg="del">
        <pc:chgData name="Mei Collins" userId="f58710cf-9b7c-4342-a50c-dd3de50b0186" providerId="ADAL" clId="{C24EFF67-BBDB-4FB4-98D0-343865656433}" dt="2022-08-28T17:03:57.504" v="94" actId="47"/>
        <pc:sldMkLst>
          <pc:docMk/>
          <pc:sldMk cId="946074273" sldId="596"/>
        </pc:sldMkLst>
      </pc:sldChg>
      <pc:sldChg chg="del">
        <pc:chgData name="Mei Collins" userId="f58710cf-9b7c-4342-a50c-dd3de50b0186" providerId="ADAL" clId="{C24EFF67-BBDB-4FB4-98D0-343865656433}" dt="2022-08-28T17:17:51.193" v="430" actId="47"/>
        <pc:sldMkLst>
          <pc:docMk/>
          <pc:sldMk cId="3800876053" sldId="597"/>
        </pc:sldMkLst>
      </pc:sldChg>
      <pc:sldChg chg="modSp mod">
        <pc:chgData name="Mei Collins" userId="f58710cf-9b7c-4342-a50c-dd3de50b0186" providerId="ADAL" clId="{C24EFF67-BBDB-4FB4-98D0-343865656433}" dt="2022-08-28T17:16:35.965" v="361" actId="27636"/>
        <pc:sldMkLst>
          <pc:docMk/>
          <pc:sldMk cId="260296189" sldId="598"/>
        </pc:sldMkLst>
        <pc:spChg chg="mod">
          <ac:chgData name="Mei Collins" userId="f58710cf-9b7c-4342-a50c-dd3de50b0186" providerId="ADAL" clId="{C24EFF67-BBDB-4FB4-98D0-343865656433}" dt="2022-08-28T17:16:35.965" v="361" actId="27636"/>
          <ac:spMkLst>
            <pc:docMk/>
            <pc:sldMk cId="260296189" sldId="598"/>
            <ac:spMk id="3" creationId="{3C64EAA7-7607-4CB8-A7B2-F74795A2FAC2}"/>
          </ac:spMkLst>
        </pc:spChg>
      </pc:sldChg>
      <pc:sldChg chg="del">
        <pc:chgData name="Mei Collins" userId="f58710cf-9b7c-4342-a50c-dd3de50b0186" providerId="ADAL" clId="{C24EFF67-BBDB-4FB4-98D0-343865656433}" dt="2022-08-28T17:18:21.868" v="461" actId="47"/>
        <pc:sldMkLst>
          <pc:docMk/>
          <pc:sldMk cId="2571981607" sldId="599"/>
        </pc:sldMkLst>
      </pc:sldChg>
      <pc:sldChg chg="modNotesTx">
        <pc:chgData name="Mei Collins" userId="f58710cf-9b7c-4342-a50c-dd3de50b0186" providerId="ADAL" clId="{C24EFF67-BBDB-4FB4-98D0-343865656433}" dt="2022-08-29T16:03:32.005" v="745" actId="20577"/>
        <pc:sldMkLst>
          <pc:docMk/>
          <pc:sldMk cId="2260097126" sldId="601"/>
        </pc:sldMkLst>
      </pc:sldChg>
      <pc:sldChg chg="delCm">
        <pc:chgData name="Mei Collins" userId="f58710cf-9b7c-4342-a50c-dd3de50b0186" providerId="ADAL" clId="{C24EFF67-BBDB-4FB4-98D0-343865656433}" dt="2022-08-28T17:10:54.194" v="285"/>
        <pc:sldMkLst>
          <pc:docMk/>
          <pc:sldMk cId="2774213596" sldId="602"/>
        </pc:sldMkLst>
      </pc:sldChg>
      <pc:sldChg chg="modSp del mod">
        <pc:chgData name="Mei Collins" userId="f58710cf-9b7c-4342-a50c-dd3de50b0186" providerId="ADAL" clId="{C24EFF67-BBDB-4FB4-98D0-343865656433}" dt="2022-08-28T17:13:40.726" v="290" actId="47"/>
        <pc:sldMkLst>
          <pc:docMk/>
          <pc:sldMk cId="1392722554" sldId="603"/>
        </pc:sldMkLst>
        <pc:spChg chg="mod">
          <ac:chgData name="Mei Collins" userId="f58710cf-9b7c-4342-a50c-dd3de50b0186" providerId="ADAL" clId="{C24EFF67-BBDB-4FB4-98D0-343865656433}" dt="2022-08-10T02:18:13.598" v="9" actId="20577"/>
          <ac:spMkLst>
            <pc:docMk/>
            <pc:sldMk cId="1392722554" sldId="603"/>
            <ac:spMk id="4" creationId="{3E423DC7-48F7-2549-FFE6-05929BE2120D}"/>
          </ac:spMkLst>
        </pc:spChg>
      </pc:sldChg>
      <pc:sldChg chg="del">
        <pc:chgData name="Mei Collins" userId="f58710cf-9b7c-4342-a50c-dd3de50b0186" providerId="ADAL" clId="{C24EFF67-BBDB-4FB4-98D0-343865656433}" dt="2022-08-28T17:28:20.245" v="470" actId="18676"/>
        <pc:sldMkLst>
          <pc:docMk/>
          <pc:sldMk cId="504052442" sldId="619"/>
        </pc:sldMkLst>
      </pc:sldChg>
      <pc:sldChg chg="del">
        <pc:chgData name="Mei Collins" userId="f58710cf-9b7c-4342-a50c-dd3de50b0186" providerId="ADAL" clId="{C24EFF67-BBDB-4FB4-98D0-343865656433}" dt="2022-08-10T02:20:56.330" v="11" actId="47"/>
        <pc:sldMkLst>
          <pc:docMk/>
          <pc:sldMk cId="1286497652" sldId="620"/>
        </pc:sldMkLst>
      </pc:sldChg>
      <pc:sldChg chg="del">
        <pc:chgData name="Mei Collins" userId="f58710cf-9b7c-4342-a50c-dd3de50b0186" providerId="ADAL" clId="{C24EFF67-BBDB-4FB4-98D0-343865656433}" dt="2022-08-10T02:20:59.364" v="13" actId="47"/>
        <pc:sldMkLst>
          <pc:docMk/>
          <pc:sldMk cId="3372970804" sldId="621"/>
        </pc:sldMkLst>
      </pc:sldChg>
      <pc:sldChg chg="del">
        <pc:chgData name="Mei Collins" userId="f58710cf-9b7c-4342-a50c-dd3de50b0186" providerId="ADAL" clId="{C24EFF67-BBDB-4FB4-98D0-343865656433}" dt="2022-08-10T02:21:02.905" v="14" actId="47"/>
        <pc:sldMkLst>
          <pc:docMk/>
          <pc:sldMk cId="2557080311" sldId="622"/>
        </pc:sldMkLst>
      </pc:sldChg>
      <pc:sldChg chg="del">
        <pc:chgData name="Mei Collins" userId="f58710cf-9b7c-4342-a50c-dd3de50b0186" providerId="ADAL" clId="{C24EFF67-BBDB-4FB4-98D0-343865656433}" dt="2022-08-10T02:21:04.558" v="15" actId="47"/>
        <pc:sldMkLst>
          <pc:docMk/>
          <pc:sldMk cId="2087964920" sldId="623"/>
        </pc:sldMkLst>
      </pc:sldChg>
      <pc:sldChg chg="del">
        <pc:chgData name="Mei Collins" userId="f58710cf-9b7c-4342-a50c-dd3de50b0186" providerId="ADAL" clId="{C24EFF67-BBDB-4FB4-98D0-343865656433}" dt="2022-08-10T02:21:06.501" v="16" actId="47"/>
        <pc:sldMkLst>
          <pc:docMk/>
          <pc:sldMk cId="2008677669" sldId="624"/>
        </pc:sldMkLst>
      </pc:sldChg>
      <pc:sldChg chg="del">
        <pc:chgData name="Mei Collins" userId="f58710cf-9b7c-4342-a50c-dd3de50b0186" providerId="ADAL" clId="{C24EFF67-BBDB-4FB4-98D0-343865656433}" dt="2022-08-10T02:21:08.510" v="17" actId="47"/>
        <pc:sldMkLst>
          <pc:docMk/>
          <pc:sldMk cId="2215686961" sldId="625"/>
        </pc:sldMkLst>
      </pc:sldChg>
      <pc:sldChg chg="del">
        <pc:chgData name="Mei Collins" userId="f58710cf-9b7c-4342-a50c-dd3de50b0186" providerId="ADAL" clId="{C24EFF67-BBDB-4FB4-98D0-343865656433}" dt="2022-08-28T17:28:20.245" v="470" actId="18676"/>
        <pc:sldMkLst>
          <pc:docMk/>
          <pc:sldMk cId="2162338177" sldId="1095"/>
        </pc:sldMkLst>
      </pc:sldChg>
      <pc:sldChg chg="del ord">
        <pc:chgData name="Mei Collins" userId="f58710cf-9b7c-4342-a50c-dd3de50b0186" providerId="ADAL" clId="{C24EFF67-BBDB-4FB4-98D0-343865656433}" dt="2022-08-28T17:16:04.075" v="346" actId="47"/>
        <pc:sldMkLst>
          <pc:docMk/>
          <pc:sldMk cId="1113866147" sldId="1096"/>
        </pc:sldMkLst>
      </pc:sldChg>
      <pc:sldChg chg="del ord">
        <pc:chgData name="Mei Collins" userId="f58710cf-9b7c-4342-a50c-dd3de50b0186" providerId="ADAL" clId="{C24EFF67-BBDB-4FB4-98D0-343865656433}" dt="2022-08-28T17:16:22.174" v="351" actId="47"/>
        <pc:sldMkLst>
          <pc:docMk/>
          <pc:sldMk cId="329485465" sldId="1097"/>
        </pc:sldMkLst>
      </pc:sldChg>
      <pc:sldChg chg="delCm modNotesTx">
        <pc:chgData name="Mei Collins" userId="f58710cf-9b7c-4342-a50c-dd3de50b0186" providerId="ADAL" clId="{C24EFF67-BBDB-4FB4-98D0-343865656433}" dt="2022-08-29T15:17:59.163" v="742"/>
        <pc:sldMkLst>
          <pc:docMk/>
          <pc:sldMk cId="2497718225" sldId="1098"/>
        </pc:sldMkLst>
      </pc:sldChg>
      <pc:sldChg chg="del">
        <pc:chgData name="Mei Collins" userId="f58710cf-9b7c-4342-a50c-dd3de50b0186" providerId="ADAL" clId="{C24EFF67-BBDB-4FB4-98D0-343865656433}" dt="2022-08-28T17:28:20.245" v="470" actId="18676"/>
        <pc:sldMkLst>
          <pc:docMk/>
          <pc:sldMk cId="3315989010" sldId="1099"/>
        </pc:sldMkLst>
      </pc:sldChg>
      <pc:sldChg chg="addSp delSp modSp new mod ord">
        <pc:chgData name="Mei Collins" userId="f58710cf-9b7c-4342-a50c-dd3de50b0186" providerId="ADAL" clId="{C24EFF67-BBDB-4FB4-98D0-343865656433}" dt="2022-08-28T17:03:49.513" v="93"/>
        <pc:sldMkLst>
          <pc:docMk/>
          <pc:sldMk cId="3840178939" sldId="1100"/>
        </pc:sldMkLst>
        <pc:spChg chg="mod">
          <ac:chgData name="Mei Collins" userId="f58710cf-9b7c-4342-a50c-dd3de50b0186" providerId="ADAL" clId="{C24EFF67-BBDB-4FB4-98D0-343865656433}" dt="2022-08-28T17:03:22.876" v="89" actId="20577"/>
          <ac:spMkLst>
            <pc:docMk/>
            <pc:sldMk cId="3840178939" sldId="1100"/>
            <ac:spMk id="2" creationId="{24B2DF7B-465F-C9FD-C006-C55ADFA395F0}"/>
          </ac:spMkLst>
        </pc:spChg>
        <pc:spChg chg="del">
          <ac:chgData name="Mei Collins" userId="f58710cf-9b7c-4342-a50c-dd3de50b0186" providerId="ADAL" clId="{C24EFF67-BBDB-4FB4-98D0-343865656433}" dt="2022-08-28T17:03:36.491" v="90" actId="478"/>
          <ac:spMkLst>
            <pc:docMk/>
            <pc:sldMk cId="3840178939" sldId="1100"/>
            <ac:spMk id="3" creationId="{C8855C29-BFE7-EA43-080E-E0A42253B966}"/>
          </ac:spMkLst>
        </pc:spChg>
        <pc:spChg chg="add mod">
          <ac:chgData name="Mei Collins" userId="f58710cf-9b7c-4342-a50c-dd3de50b0186" providerId="ADAL" clId="{C24EFF67-BBDB-4FB4-98D0-343865656433}" dt="2022-08-28T17:03:49.513" v="93"/>
          <ac:spMkLst>
            <pc:docMk/>
            <pc:sldMk cId="3840178939" sldId="1100"/>
            <ac:spMk id="6" creationId="{B1357E9E-5055-5FBB-0977-EC6AB388A6BB}"/>
          </ac:spMkLst>
        </pc:spChg>
        <pc:graphicFrameChg chg="add mod">
          <ac:chgData name="Mei Collins" userId="f58710cf-9b7c-4342-a50c-dd3de50b0186" providerId="ADAL" clId="{C24EFF67-BBDB-4FB4-98D0-343865656433}" dt="2022-08-28T17:03:43.252" v="92" actId="1076"/>
          <ac:graphicFrameMkLst>
            <pc:docMk/>
            <pc:sldMk cId="3840178939" sldId="1100"/>
            <ac:graphicFrameMk id="5" creationId="{649FFC6F-6816-F7AE-7EF9-F31B0DB0D82E}"/>
          </ac:graphicFrameMkLst>
        </pc:graphicFrameChg>
      </pc:sldChg>
      <pc:sldChg chg="addSp delSp modSp new mod">
        <pc:chgData name="Mei Collins" userId="f58710cf-9b7c-4342-a50c-dd3de50b0186" providerId="ADAL" clId="{C24EFF67-BBDB-4FB4-98D0-343865656433}" dt="2022-08-28T17:04:45.215" v="100" actId="1076"/>
        <pc:sldMkLst>
          <pc:docMk/>
          <pc:sldMk cId="2212379550" sldId="1101"/>
        </pc:sldMkLst>
        <pc:spChg chg="mod">
          <ac:chgData name="Mei Collins" userId="f58710cf-9b7c-4342-a50c-dd3de50b0186" providerId="ADAL" clId="{C24EFF67-BBDB-4FB4-98D0-343865656433}" dt="2022-08-28T17:04:11.856" v="96"/>
          <ac:spMkLst>
            <pc:docMk/>
            <pc:sldMk cId="2212379550" sldId="1101"/>
            <ac:spMk id="2" creationId="{8C0EAC73-CFBE-67AF-278E-0A4B5F8DBDC0}"/>
          </ac:spMkLst>
        </pc:spChg>
        <pc:spChg chg="del">
          <ac:chgData name="Mei Collins" userId="f58710cf-9b7c-4342-a50c-dd3de50b0186" providerId="ADAL" clId="{C24EFF67-BBDB-4FB4-98D0-343865656433}" dt="2022-08-28T17:04:40.118" v="98" actId="478"/>
          <ac:spMkLst>
            <pc:docMk/>
            <pc:sldMk cId="2212379550" sldId="1101"/>
            <ac:spMk id="3" creationId="{622658BD-3C41-5F10-AA8D-439F31F3288B}"/>
          </ac:spMkLst>
        </pc:spChg>
        <pc:spChg chg="mod">
          <ac:chgData name="Mei Collins" userId="f58710cf-9b7c-4342-a50c-dd3de50b0186" providerId="ADAL" clId="{C24EFF67-BBDB-4FB4-98D0-343865656433}" dt="2022-08-28T17:04:40.449" v="99"/>
          <ac:spMkLst>
            <pc:docMk/>
            <pc:sldMk cId="2212379550" sldId="1101"/>
            <ac:spMk id="10" creationId="{13DB6631-0243-1691-CE97-2382638EA5B5}"/>
          </ac:spMkLst>
        </pc:spChg>
        <pc:spChg chg="mod">
          <ac:chgData name="Mei Collins" userId="f58710cf-9b7c-4342-a50c-dd3de50b0186" providerId="ADAL" clId="{C24EFF67-BBDB-4FB4-98D0-343865656433}" dt="2022-08-28T17:04:40.449" v="99"/>
          <ac:spMkLst>
            <pc:docMk/>
            <pc:sldMk cId="2212379550" sldId="1101"/>
            <ac:spMk id="11" creationId="{AFF5F981-0DCD-4D30-A132-1441A75B4C51}"/>
          </ac:spMkLst>
        </pc:spChg>
        <pc:spChg chg="mod">
          <ac:chgData name="Mei Collins" userId="f58710cf-9b7c-4342-a50c-dd3de50b0186" providerId="ADAL" clId="{C24EFF67-BBDB-4FB4-98D0-343865656433}" dt="2022-08-28T17:04:40.449" v="99"/>
          <ac:spMkLst>
            <pc:docMk/>
            <pc:sldMk cId="2212379550" sldId="1101"/>
            <ac:spMk id="12" creationId="{58BD2B94-56AF-CCD7-178F-DAEB5F48CA5F}"/>
          </ac:spMkLst>
        </pc:spChg>
        <pc:spChg chg="mod">
          <ac:chgData name="Mei Collins" userId="f58710cf-9b7c-4342-a50c-dd3de50b0186" providerId="ADAL" clId="{C24EFF67-BBDB-4FB4-98D0-343865656433}" dt="2022-08-28T17:04:40.449" v="99"/>
          <ac:spMkLst>
            <pc:docMk/>
            <pc:sldMk cId="2212379550" sldId="1101"/>
            <ac:spMk id="13" creationId="{EF182536-8904-4A53-A9AA-A9A3B70E9702}"/>
          </ac:spMkLst>
        </pc:spChg>
        <pc:spChg chg="mod">
          <ac:chgData name="Mei Collins" userId="f58710cf-9b7c-4342-a50c-dd3de50b0186" providerId="ADAL" clId="{C24EFF67-BBDB-4FB4-98D0-343865656433}" dt="2022-08-28T17:04:40.449" v="99"/>
          <ac:spMkLst>
            <pc:docMk/>
            <pc:sldMk cId="2212379550" sldId="1101"/>
            <ac:spMk id="14" creationId="{4D01CFCF-6A7A-36AD-FF7E-D64A652A0C00}"/>
          </ac:spMkLst>
        </pc:spChg>
        <pc:spChg chg="mod">
          <ac:chgData name="Mei Collins" userId="f58710cf-9b7c-4342-a50c-dd3de50b0186" providerId="ADAL" clId="{C24EFF67-BBDB-4FB4-98D0-343865656433}" dt="2022-08-28T17:04:40.449" v="99"/>
          <ac:spMkLst>
            <pc:docMk/>
            <pc:sldMk cId="2212379550" sldId="1101"/>
            <ac:spMk id="15" creationId="{D3DA9F63-15D4-747C-9C18-65B43B6A098C}"/>
          </ac:spMkLst>
        </pc:spChg>
        <pc:spChg chg="add mod">
          <ac:chgData name="Mei Collins" userId="f58710cf-9b7c-4342-a50c-dd3de50b0186" providerId="ADAL" clId="{C24EFF67-BBDB-4FB4-98D0-343865656433}" dt="2022-08-28T17:04:45.215" v="100" actId="1076"/>
          <ac:spMkLst>
            <pc:docMk/>
            <pc:sldMk cId="2212379550" sldId="1101"/>
            <ac:spMk id="16" creationId="{52691C87-1125-171B-0E30-10CAA0D70C01}"/>
          </ac:spMkLst>
        </pc:spChg>
        <pc:spChg chg="add mod">
          <ac:chgData name="Mei Collins" userId="f58710cf-9b7c-4342-a50c-dd3de50b0186" providerId="ADAL" clId="{C24EFF67-BBDB-4FB4-98D0-343865656433}" dt="2022-08-28T17:04:45.215" v="100" actId="1076"/>
          <ac:spMkLst>
            <pc:docMk/>
            <pc:sldMk cId="2212379550" sldId="1101"/>
            <ac:spMk id="17" creationId="{176A2DF1-E5CF-9A4E-0C57-2F8F20A39A8A}"/>
          </ac:spMkLst>
        </pc:spChg>
        <pc:spChg chg="add mod">
          <ac:chgData name="Mei Collins" userId="f58710cf-9b7c-4342-a50c-dd3de50b0186" providerId="ADAL" clId="{C24EFF67-BBDB-4FB4-98D0-343865656433}" dt="2022-08-28T17:04:45.215" v="100" actId="1076"/>
          <ac:spMkLst>
            <pc:docMk/>
            <pc:sldMk cId="2212379550" sldId="1101"/>
            <ac:spMk id="18" creationId="{34E62A35-3CF5-1569-F861-0DCBFEFC5062}"/>
          </ac:spMkLst>
        </pc:spChg>
        <pc:grpChg chg="add mod">
          <ac:chgData name="Mei Collins" userId="f58710cf-9b7c-4342-a50c-dd3de50b0186" providerId="ADAL" clId="{C24EFF67-BBDB-4FB4-98D0-343865656433}" dt="2022-08-28T17:04:45.215" v="100" actId="1076"/>
          <ac:grpSpMkLst>
            <pc:docMk/>
            <pc:sldMk cId="2212379550" sldId="1101"/>
            <ac:grpSpMk id="5" creationId="{449BAA44-B884-E862-7368-F20781BC98F2}"/>
          </ac:grpSpMkLst>
        </pc:grpChg>
        <pc:grpChg chg="mod">
          <ac:chgData name="Mei Collins" userId="f58710cf-9b7c-4342-a50c-dd3de50b0186" providerId="ADAL" clId="{C24EFF67-BBDB-4FB4-98D0-343865656433}" dt="2022-08-28T17:04:40.449" v="99"/>
          <ac:grpSpMkLst>
            <pc:docMk/>
            <pc:sldMk cId="2212379550" sldId="1101"/>
            <ac:grpSpMk id="7" creationId="{E9F4D268-41C6-1A37-8BD2-BF944B076DCB}"/>
          </ac:grpSpMkLst>
        </pc:grpChg>
        <pc:grpChg chg="mod">
          <ac:chgData name="Mei Collins" userId="f58710cf-9b7c-4342-a50c-dd3de50b0186" providerId="ADAL" clId="{C24EFF67-BBDB-4FB4-98D0-343865656433}" dt="2022-08-28T17:04:40.449" v="99"/>
          <ac:grpSpMkLst>
            <pc:docMk/>
            <pc:sldMk cId="2212379550" sldId="1101"/>
            <ac:grpSpMk id="8" creationId="{AE5FD14A-E450-D16F-87EC-7C76E8B7A14C}"/>
          </ac:grpSpMkLst>
        </pc:grpChg>
        <pc:grpChg chg="mod">
          <ac:chgData name="Mei Collins" userId="f58710cf-9b7c-4342-a50c-dd3de50b0186" providerId="ADAL" clId="{C24EFF67-BBDB-4FB4-98D0-343865656433}" dt="2022-08-28T17:04:40.449" v="99"/>
          <ac:grpSpMkLst>
            <pc:docMk/>
            <pc:sldMk cId="2212379550" sldId="1101"/>
            <ac:grpSpMk id="9" creationId="{18725CCC-F04F-E269-C9E3-6E2BDCE06095}"/>
          </ac:grpSpMkLst>
        </pc:grpChg>
        <pc:picChg chg="mod">
          <ac:chgData name="Mei Collins" userId="f58710cf-9b7c-4342-a50c-dd3de50b0186" providerId="ADAL" clId="{C24EFF67-BBDB-4FB4-98D0-343865656433}" dt="2022-08-28T17:04:40.449" v="99"/>
          <ac:picMkLst>
            <pc:docMk/>
            <pc:sldMk cId="2212379550" sldId="1101"/>
            <ac:picMk id="6" creationId="{17A7CEE9-9245-1213-0430-B1D1A8F8B8B3}"/>
          </ac:picMkLst>
        </pc:picChg>
      </pc:sldChg>
      <pc:sldChg chg="addSp delSp modSp new mod">
        <pc:chgData name="Mei Collins" userId="f58710cf-9b7c-4342-a50c-dd3de50b0186" providerId="ADAL" clId="{C24EFF67-BBDB-4FB4-98D0-343865656433}" dt="2022-08-28T17:36:14.967" v="737" actId="20577"/>
        <pc:sldMkLst>
          <pc:docMk/>
          <pc:sldMk cId="2163205240" sldId="1102"/>
        </pc:sldMkLst>
        <pc:spChg chg="mod">
          <ac:chgData name="Mei Collins" userId="f58710cf-9b7c-4342-a50c-dd3de50b0186" providerId="ADAL" clId="{C24EFF67-BBDB-4FB4-98D0-343865656433}" dt="2022-08-28T17:36:14.967" v="737" actId="20577"/>
          <ac:spMkLst>
            <pc:docMk/>
            <pc:sldMk cId="2163205240" sldId="1102"/>
            <ac:spMk id="2" creationId="{F38FEF23-00AC-1B99-16F0-B1DE9CA86335}"/>
          </ac:spMkLst>
        </pc:spChg>
        <pc:spChg chg="del">
          <ac:chgData name="Mei Collins" userId="f58710cf-9b7c-4342-a50c-dd3de50b0186" providerId="ADAL" clId="{C24EFF67-BBDB-4FB4-98D0-343865656433}" dt="2022-08-28T17:14:18.129" v="312" actId="478"/>
          <ac:spMkLst>
            <pc:docMk/>
            <pc:sldMk cId="2163205240" sldId="1102"/>
            <ac:spMk id="3" creationId="{F50BBD29-C195-82D9-1881-7207E9F47A08}"/>
          </ac:spMkLst>
        </pc:spChg>
        <pc:spChg chg="add mod">
          <ac:chgData name="Mei Collins" userId="f58710cf-9b7c-4342-a50c-dd3de50b0186" providerId="ADAL" clId="{C24EFF67-BBDB-4FB4-98D0-343865656433}" dt="2022-08-28T17:14:22.057" v="314" actId="1076"/>
          <ac:spMkLst>
            <pc:docMk/>
            <pc:sldMk cId="2163205240" sldId="1102"/>
            <ac:spMk id="5" creationId="{5106E4EA-F7ED-8B2A-0A6B-10F1310CAF79}"/>
          </ac:spMkLst>
        </pc:spChg>
        <pc:spChg chg="add mod">
          <ac:chgData name="Mei Collins" userId="f58710cf-9b7c-4342-a50c-dd3de50b0186" providerId="ADAL" clId="{C24EFF67-BBDB-4FB4-98D0-343865656433}" dt="2022-08-28T17:14:40.743" v="325" actId="1035"/>
          <ac:spMkLst>
            <pc:docMk/>
            <pc:sldMk cId="2163205240" sldId="1102"/>
            <ac:spMk id="6" creationId="{A89ED63D-221C-9FF0-C976-011F9F9FA660}"/>
          </ac:spMkLst>
        </pc:spChg>
        <pc:spChg chg="add mod">
          <ac:chgData name="Mei Collins" userId="f58710cf-9b7c-4342-a50c-dd3de50b0186" providerId="ADAL" clId="{C24EFF67-BBDB-4FB4-98D0-343865656433}" dt="2022-08-28T17:14:37.671" v="320" actId="1035"/>
          <ac:spMkLst>
            <pc:docMk/>
            <pc:sldMk cId="2163205240" sldId="1102"/>
            <ac:spMk id="7" creationId="{246225F6-5122-CC9F-4037-032430CBC810}"/>
          </ac:spMkLst>
        </pc:spChg>
      </pc:sldChg>
      <pc:sldChg chg="addSp delSp modSp add mod">
        <pc:chgData name="Mei Collins" userId="f58710cf-9b7c-4342-a50c-dd3de50b0186" providerId="ADAL" clId="{C24EFF67-BBDB-4FB4-98D0-343865656433}" dt="2022-08-28T17:15:10.507" v="332" actId="1076"/>
        <pc:sldMkLst>
          <pc:docMk/>
          <pc:sldMk cId="4164352046" sldId="1103"/>
        </pc:sldMkLst>
        <pc:spChg chg="del">
          <ac:chgData name="Mei Collins" userId="f58710cf-9b7c-4342-a50c-dd3de50b0186" providerId="ADAL" clId="{C24EFF67-BBDB-4FB4-98D0-343865656433}" dt="2022-08-28T17:14:58.136" v="328" actId="478"/>
          <ac:spMkLst>
            <pc:docMk/>
            <pc:sldMk cId="4164352046" sldId="1103"/>
            <ac:spMk id="3" creationId="{F50BBD29-C195-82D9-1881-7207E9F47A08}"/>
          </ac:spMkLst>
        </pc:spChg>
        <pc:spChg chg="add mod">
          <ac:chgData name="Mei Collins" userId="f58710cf-9b7c-4342-a50c-dd3de50b0186" providerId="ADAL" clId="{C24EFF67-BBDB-4FB4-98D0-343865656433}" dt="2022-08-28T17:15:02.153" v="330" actId="1076"/>
          <ac:spMkLst>
            <pc:docMk/>
            <pc:sldMk cId="4164352046" sldId="1103"/>
            <ac:spMk id="5" creationId="{2DF4868F-1B67-84C2-9FC3-B4B7EE2631F6}"/>
          </ac:spMkLst>
        </pc:spChg>
        <pc:spChg chg="add mod">
          <ac:chgData name="Mei Collins" userId="f58710cf-9b7c-4342-a50c-dd3de50b0186" providerId="ADAL" clId="{C24EFF67-BBDB-4FB4-98D0-343865656433}" dt="2022-08-28T17:15:06.427" v="331" actId="1076"/>
          <ac:spMkLst>
            <pc:docMk/>
            <pc:sldMk cId="4164352046" sldId="1103"/>
            <ac:spMk id="7" creationId="{7ADC9350-579A-BCA4-EBB1-F9A5DCA2B62D}"/>
          </ac:spMkLst>
        </pc:spChg>
        <pc:graphicFrameChg chg="add mod">
          <ac:chgData name="Mei Collins" userId="f58710cf-9b7c-4342-a50c-dd3de50b0186" providerId="ADAL" clId="{C24EFF67-BBDB-4FB4-98D0-343865656433}" dt="2022-08-28T17:15:10.507" v="332" actId="1076"/>
          <ac:graphicFrameMkLst>
            <pc:docMk/>
            <pc:sldMk cId="4164352046" sldId="1103"/>
            <ac:graphicFrameMk id="6" creationId="{640F9D72-8BDA-6E77-82F9-7810E19CB48D}"/>
          </ac:graphicFrameMkLst>
        </pc:graphicFrameChg>
      </pc:sldChg>
      <pc:sldChg chg="addSp delSp modSp add mod">
        <pc:chgData name="Mei Collins" userId="f58710cf-9b7c-4342-a50c-dd3de50b0186" providerId="ADAL" clId="{C24EFF67-BBDB-4FB4-98D0-343865656433}" dt="2022-08-28T17:15:59.534" v="345" actId="1076"/>
        <pc:sldMkLst>
          <pc:docMk/>
          <pc:sldMk cId="1556753287" sldId="1104"/>
        </pc:sldMkLst>
        <pc:spChg chg="del">
          <ac:chgData name="Mei Collins" userId="f58710cf-9b7c-4342-a50c-dd3de50b0186" providerId="ADAL" clId="{C24EFF67-BBDB-4FB4-98D0-343865656433}" dt="2022-08-28T17:15:31.981" v="335" actId="478"/>
          <ac:spMkLst>
            <pc:docMk/>
            <pc:sldMk cId="1556753287" sldId="1104"/>
            <ac:spMk id="3" creationId="{F50BBD29-C195-82D9-1881-7207E9F47A08}"/>
          </ac:spMkLst>
        </pc:spChg>
        <pc:spChg chg="add mod">
          <ac:chgData name="Mei Collins" userId="f58710cf-9b7c-4342-a50c-dd3de50b0186" providerId="ADAL" clId="{C24EFF67-BBDB-4FB4-98D0-343865656433}" dt="2022-08-28T17:15:57.164" v="344" actId="1076"/>
          <ac:spMkLst>
            <pc:docMk/>
            <pc:sldMk cId="1556753287" sldId="1104"/>
            <ac:spMk id="5" creationId="{C2166C04-7C6B-E89E-197B-C95F81DC7488}"/>
          </ac:spMkLst>
        </pc:spChg>
        <pc:spChg chg="add mod">
          <ac:chgData name="Mei Collins" userId="f58710cf-9b7c-4342-a50c-dd3de50b0186" providerId="ADAL" clId="{C24EFF67-BBDB-4FB4-98D0-343865656433}" dt="2022-08-28T17:15:59.534" v="345" actId="1076"/>
          <ac:spMkLst>
            <pc:docMk/>
            <pc:sldMk cId="1556753287" sldId="1104"/>
            <ac:spMk id="6" creationId="{261D7735-5BAA-F1E2-162C-D8E0BC12198C}"/>
          </ac:spMkLst>
        </pc:spChg>
        <pc:spChg chg="add mod">
          <ac:chgData name="Mei Collins" userId="f58710cf-9b7c-4342-a50c-dd3de50b0186" providerId="ADAL" clId="{C24EFF67-BBDB-4FB4-98D0-343865656433}" dt="2022-08-28T17:15:45.299" v="340" actId="1076"/>
          <ac:spMkLst>
            <pc:docMk/>
            <pc:sldMk cId="1556753287" sldId="1104"/>
            <ac:spMk id="7" creationId="{0E6DAD1D-C960-5DD6-CB56-4ED668834026}"/>
          </ac:spMkLst>
        </pc:spChg>
        <pc:spChg chg="add mod">
          <ac:chgData name="Mei Collins" userId="f58710cf-9b7c-4342-a50c-dd3de50b0186" providerId="ADAL" clId="{C24EFF67-BBDB-4FB4-98D0-343865656433}" dt="2022-08-28T17:15:51.412" v="343" actId="1076"/>
          <ac:spMkLst>
            <pc:docMk/>
            <pc:sldMk cId="1556753287" sldId="1104"/>
            <ac:spMk id="8" creationId="{7C619F0A-A6A4-D6DC-1E14-A9EC506B45A5}"/>
          </ac:spMkLst>
        </pc:spChg>
      </pc:sldChg>
      <pc:sldChg chg="addSp delSp modSp add mod">
        <pc:chgData name="Mei Collins" userId="f58710cf-9b7c-4342-a50c-dd3de50b0186" providerId="ADAL" clId="{C24EFF67-BBDB-4FB4-98D0-343865656433}" dt="2022-08-28T17:16:19.020" v="350" actId="1076"/>
        <pc:sldMkLst>
          <pc:docMk/>
          <pc:sldMk cId="3058006908" sldId="1105"/>
        </pc:sldMkLst>
        <pc:spChg chg="del">
          <ac:chgData name="Mei Collins" userId="f58710cf-9b7c-4342-a50c-dd3de50b0186" providerId="ADAL" clId="{C24EFF67-BBDB-4FB4-98D0-343865656433}" dt="2022-08-28T17:16:13.468" v="347" actId="478"/>
          <ac:spMkLst>
            <pc:docMk/>
            <pc:sldMk cId="3058006908" sldId="1105"/>
            <ac:spMk id="3" creationId="{F50BBD29-C195-82D9-1881-7207E9F47A08}"/>
          </ac:spMkLst>
        </pc:spChg>
        <pc:spChg chg="add mod">
          <ac:chgData name="Mei Collins" userId="f58710cf-9b7c-4342-a50c-dd3de50b0186" providerId="ADAL" clId="{C24EFF67-BBDB-4FB4-98D0-343865656433}" dt="2022-08-28T17:16:15.728" v="349" actId="1076"/>
          <ac:spMkLst>
            <pc:docMk/>
            <pc:sldMk cId="3058006908" sldId="1105"/>
            <ac:spMk id="5" creationId="{FF1686F6-052F-9CA1-5876-EC99AF72F5A0}"/>
          </ac:spMkLst>
        </pc:spChg>
        <pc:spChg chg="add mod">
          <ac:chgData name="Mei Collins" userId="f58710cf-9b7c-4342-a50c-dd3de50b0186" providerId="ADAL" clId="{C24EFF67-BBDB-4FB4-98D0-343865656433}" dt="2022-08-28T17:16:19.020" v="350" actId="1076"/>
          <ac:spMkLst>
            <pc:docMk/>
            <pc:sldMk cId="3058006908" sldId="1105"/>
            <ac:spMk id="6" creationId="{B9C4E4AE-CAA0-BF34-EF17-923A08D88E82}"/>
          </ac:spMkLst>
        </pc:spChg>
      </pc:sldChg>
      <pc:sldChg chg="addSp delSp modSp new mod modClrScheme chgLayout">
        <pc:chgData name="Mei Collins" userId="f58710cf-9b7c-4342-a50c-dd3de50b0186" providerId="ADAL" clId="{C24EFF67-BBDB-4FB4-98D0-343865656433}" dt="2022-08-28T17:17:43.867" v="429" actId="1037"/>
        <pc:sldMkLst>
          <pc:docMk/>
          <pc:sldMk cId="3184862921" sldId="1106"/>
        </pc:sldMkLst>
        <pc:spChg chg="del mod ord">
          <ac:chgData name="Mei Collins" userId="f58710cf-9b7c-4342-a50c-dd3de50b0186" providerId="ADAL" clId="{C24EFF67-BBDB-4FB4-98D0-343865656433}" dt="2022-08-28T17:16:50.922" v="363" actId="700"/>
          <ac:spMkLst>
            <pc:docMk/>
            <pc:sldMk cId="3184862921" sldId="1106"/>
            <ac:spMk id="2" creationId="{1E18A31B-ECFA-E7B3-2E73-117CD4DCDC97}"/>
          </ac:spMkLst>
        </pc:spChg>
        <pc:spChg chg="del mod ord">
          <ac:chgData name="Mei Collins" userId="f58710cf-9b7c-4342-a50c-dd3de50b0186" providerId="ADAL" clId="{C24EFF67-BBDB-4FB4-98D0-343865656433}" dt="2022-08-28T17:16:50.922" v="363" actId="700"/>
          <ac:spMkLst>
            <pc:docMk/>
            <pc:sldMk cId="3184862921" sldId="1106"/>
            <ac:spMk id="3" creationId="{214EA3AE-57A4-8CA1-29EC-B734702646E5}"/>
          </ac:spMkLst>
        </pc:spChg>
        <pc:spChg chg="mod ord">
          <ac:chgData name="Mei Collins" userId="f58710cf-9b7c-4342-a50c-dd3de50b0186" providerId="ADAL" clId="{C24EFF67-BBDB-4FB4-98D0-343865656433}" dt="2022-08-28T17:16:50.922" v="363" actId="700"/>
          <ac:spMkLst>
            <pc:docMk/>
            <pc:sldMk cId="3184862921" sldId="1106"/>
            <ac:spMk id="4" creationId="{442FBA49-D266-5A8E-19AC-D557FA0D6F6B}"/>
          </ac:spMkLst>
        </pc:spChg>
        <pc:spChg chg="add mod ord">
          <ac:chgData name="Mei Collins" userId="f58710cf-9b7c-4342-a50c-dd3de50b0186" providerId="ADAL" clId="{C24EFF67-BBDB-4FB4-98D0-343865656433}" dt="2022-08-28T17:17:00.306" v="410" actId="20577"/>
          <ac:spMkLst>
            <pc:docMk/>
            <pc:sldMk cId="3184862921" sldId="1106"/>
            <ac:spMk id="5" creationId="{4AF43E6D-476E-7E56-BE86-D31D1FA17B22}"/>
          </ac:spMkLst>
        </pc:spChg>
        <pc:spChg chg="add del mod ord">
          <ac:chgData name="Mei Collins" userId="f58710cf-9b7c-4342-a50c-dd3de50b0186" providerId="ADAL" clId="{C24EFF67-BBDB-4FB4-98D0-343865656433}" dt="2022-08-28T17:17:07.955" v="411" actId="478"/>
          <ac:spMkLst>
            <pc:docMk/>
            <pc:sldMk cId="3184862921" sldId="1106"/>
            <ac:spMk id="6" creationId="{B515D040-6088-4010-7573-17B72C37FA94}"/>
          </ac:spMkLst>
        </pc:spChg>
        <pc:spChg chg="add mod">
          <ac:chgData name="Mei Collins" userId="f58710cf-9b7c-4342-a50c-dd3de50b0186" providerId="ADAL" clId="{C24EFF67-BBDB-4FB4-98D0-343865656433}" dt="2022-08-28T17:17:43.867" v="429" actId="1037"/>
          <ac:spMkLst>
            <pc:docMk/>
            <pc:sldMk cId="3184862921" sldId="1106"/>
            <ac:spMk id="8" creationId="{ED7D073C-336C-E517-1D7F-C58DDE3EB89D}"/>
          </ac:spMkLst>
        </pc:spChg>
        <pc:picChg chg="add mod">
          <ac:chgData name="Mei Collins" userId="f58710cf-9b7c-4342-a50c-dd3de50b0186" providerId="ADAL" clId="{C24EFF67-BBDB-4FB4-98D0-343865656433}" dt="2022-08-28T17:17:20.078" v="414" actId="1076"/>
          <ac:picMkLst>
            <pc:docMk/>
            <pc:sldMk cId="3184862921" sldId="1106"/>
            <ac:picMk id="7" creationId="{FCE32BE1-E57C-12C6-2F07-5E8A26C65EC2}"/>
          </ac:picMkLst>
        </pc:picChg>
      </pc:sldChg>
      <pc:sldChg chg="addSp delSp modSp new mod">
        <pc:chgData name="Mei Collins" userId="f58710cf-9b7c-4342-a50c-dd3de50b0186" providerId="ADAL" clId="{C24EFF67-BBDB-4FB4-98D0-343865656433}" dt="2022-08-28T17:18:15.102" v="460"/>
        <pc:sldMkLst>
          <pc:docMk/>
          <pc:sldMk cId="3054118076" sldId="1107"/>
        </pc:sldMkLst>
        <pc:spChg chg="mod">
          <ac:chgData name="Mei Collins" userId="f58710cf-9b7c-4342-a50c-dd3de50b0186" providerId="ADAL" clId="{C24EFF67-BBDB-4FB4-98D0-343865656433}" dt="2022-08-28T17:18:05.013" v="458" actId="20577"/>
          <ac:spMkLst>
            <pc:docMk/>
            <pc:sldMk cId="3054118076" sldId="1107"/>
            <ac:spMk id="2" creationId="{31302E32-0B61-7418-532A-6C597F72A734}"/>
          </ac:spMkLst>
        </pc:spChg>
        <pc:spChg chg="del">
          <ac:chgData name="Mei Collins" userId="f58710cf-9b7c-4342-a50c-dd3de50b0186" providerId="ADAL" clId="{C24EFF67-BBDB-4FB4-98D0-343865656433}" dt="2022-08-28T17:18:08.542" v="459" actId="478"/>
          <ac:spMkLst>
            <pc:docMk/>
            <pc:sldMk cId="3054118076" sldId="1107"/>
            <ac:spMk id="3" creationId="{41DF9395-92C1-FAB8-EB58-170C2EE35567}"/>
          </ac:spMkLst>
        </pc:spChg>
        <pc:spChg chg="add mod">
          <ac:chgData name="Mei Collins" userId="f58710cf-9b7c-4342-a50c-dd3de50b0186" providerId="ADAL" clId="{C24EFF67-BBDB-4FB4-98D0-343865656433}" dt="2022-08-28T17:18:15.102" v="460"/>
          <ac:spMkLst>
            <pc:docMk/>
            <pc:sldMk cId="3054118076" sldId="1107"/>
            <ac:spMk id="6" creationId="{7AE50341-0A4A-84D1-B814-52C950F5E519}"/>
          </ac:spMkLst>
        </pc:spChg>
        <pc:graphicFrameChg chg="add mod">
          <ac:chgData name="Mei Collins" userId="f58710cf-9b7c-4342-a50c-dd3de50b0186" providerId="ADAL" clId="{C24EFF67-BBDB-4FB4-98D0-343865656433}" dt="2022-08-28T17:18:15.102" v="460"/>
          <ac:graphicFrameMkLst>
            <pc:docMk/>
            <pc:sldMk cId="3054118076" sldId="1107"/>
            <ac:graphicFrameMk id="5" creationId="{96A52226-FF7B-9ECE-2675-7870AAB97102}"/>
          </ac:graphicFrameMkLst>
        </pc:graphicFrameChg>
      </pc:sldChg>
      <pc:sldChg chg="addSp delSp modSp add mod">
        <pc:chgData name="Mei Collins" userId="f58710cf-9b7c-4342-a50c-dd3de50b0186" providerId="ADAL" clId="{C24EFF67-BBDB-4FB4-98D0-343865656433}" dt="2022-08-28T17:34:37.490" v="588" actId="20577"/>
        <pc:sldMkLst>
          <pc:docMk/>
          <pc:sldMk cId="2747536447" sldId="1108"/>
        </pc:sldMkLst>
        <pc:spChg chg="del">
          <ac:chgData name="Mei Collins" userId="f58710cf-9b7c-4342-a50c-dd3de50b0186" providerId="ADAL" clId="{C24EFF67-BBDB-4FB4-98D0-343865656433}" dt="2022-08-28T17:30:04.392" v="511" actId="478"/>
          <ac:spMkLst>
            <pc:docMk/>
            <pc:sldMk cId="2747536447" sldId="1108"/>
            <ac:spMk id="2" creationId="{A127E244-579D-7546-736D-6B0A64ED422B}"/>
          </ac:spMkLst>
        </pc:spChg>
        <pc:spChg chg="mod">
          <ac:chgData name="Mei Collins" userId="f58710cf-9b7c-4342-a50c-dd3de50b0186" providerId="ADAL" clId="{C24EFF67-BBDB-4FB4-98D0-343865656433}" dt="2022-08-28T17:34:37.490" v="588" actId="20577"/>
          <ac:spMkLst>
            <pc:docMk/>
            <pc:sldMk cId="2747536447" sldId="1108"/>
            <ac:spMk id="3" creationId="{44A529D0-168F-80A0-709A-A7023D631DFF}"/>
          </ac:spMkLst>
        </pc:spChg>
        <pc:spChg chg="add mod">
          <ac:chgData name="Mei Collins" userId="f58710cf-9b7c-4342-a50c-dd3de50b0186" providerId="ADAL" clId="{C24EFF67-BBDB-4FB4-98D0-343865656433}" dt="2022-08-28T17:30:04.392" v="511" actId="478"/>
          <ac:spMkLst>
            <pc:docMk/>
            <pc:sldMk cId="2747536447" sldId="1108"/>
            <ac:spMk id="6" creationId="{8DA8062F-6CAA-3ED7-6AD9-37242E615A00}"/>
          </ac:spMkLst>
        </pc:spChg>
      </pc:sldChg>
      <pc:sldChg chg="addSp delSp modSp add mod">
        <pc:chgData name="Mei Collins" userId="f58710cf-9b7c-4342-a50c-dd3de50b0186" providerId="ADAL" clId="{C24EFF67-BBDB-4FB4-98D0-343865656433}" dt="2022-08-28T17:34:48.024" v="606" actId="20577"/>
        <pc:sldMkLst>
          <pc:docMk/>
          <pc:sldMk cId="2645578989" sldId="1109"/>
        </pc:sldMkLst>
        <pc:spChg chg="del">
          <ac:chgData name="Mei Collins" userId="f58710cf-9b7c-4342-a50c-dd3de50b0186" providerId="ADAL" clId="{C24EFF67-BBDB-4FB4-98D0-343865656433}" dt="2022-08-28T17:30:38.432" v="518" actId="478"/>
          <ac:spMkLst>
            <pc:docMk/>
            <pc:sldMk cId="2645578989" sldId="1109"/>
            <ac:spMk id="2" creationId="{A127E244-579D-7546-736D-6B0A64ED422B}"/>
          </ac:spMkLst>
        </pc:spChg>
        <pc:spChg chg="mod">
          <ac:chgData name="Mei Collins" userId="f58710cf-9b7c-4342-a50c-dd3de50b0186" providerId="ADAL" clId="{C24EFF67-BBDB-4FB4-98D0-343865656433}" dt="2022-08-28T17:34:48.024" v="606" actId="20577"/>
          <ac:spMkLst>
            <pc:docMk/>
            <pc:sldMk cId="2645578989" sldId="1109"/>
            <ac:spMk id="3" creationId="{44A529D0-168F-80A0-709A-A7023D631DFF}"/>
          </ac:spMkLst>
        </pc:spChg>
        <pc:spChg chg="add mod">
          <ac:chgData name="Mei Collins" userId="f58710cf-9b7c-4342-a50c-dd3de50b0186" providerId="ADAL" clId="{C24EFF67-BBDB-4FB4-98D0-343865656433}" dt="2022-08-28T17:30:38.432" v="518" actId="478"/>
          <ac:spMkLst>
            <pc:docMk/>
            <pc:sldMk cId="2645578989" sldId="1109"/>
            <ac:spMk id="6" creationId="{2DC36F74-74E2-AD78-F9CF-91AA2FFE12B6}"/>
          </ac:spMkLst>
        </pc:spChg>
      </pc:sldChg>
      <pc:sldChg chg="addSp delSp modSp add mod">
        <pc:chgData name="Mei Collins" userId="f58710cf-9b7c-4342-a50c-dd3de50b0186" providerId="ADAL" clId="{C24EFF67-BBDB-4FB4-98D0-343865656433}" dt="2022-08-28T17:34:58.876" v="624" actId="20577"/>
        <pc:sldMkLst>
          <pc:docMk/>
          <pc:sldMk cId="735567313" sldId="1110"/>
        </pc:sldMkLst>
        <pc:spChg chg="del">
          <ac:chgData name="Mei Collins" userId="f58710cf-9b7c-4342-a50c-dd3de50b0186" providerId="ADAL" clId="{C24EFF67-BBDB-4FB4-98D0-343865656433}" dt="2022-08-28T17:30:51.891" v="523" actId="478"/>
          <ac:spMkLst>
            <pc:docMk/>
            <pc:sldMk cId="735567313" sldId="1110"/>
            <ac:spMk id="2" creationId="{A127E244-579D-7546-736D-6B0A64ED422B}"/>
          </ac:spMkLst>
        </pc:spChg>
        <pc:spChg chg="mod">
          <ac:chgData name="Mei Collins" userId="f58710cf-9b7c-4342-a50c-dd3de50b0186" providerId="ADAL" clId="{C24EFF67-BBDB-4FB4-98D0-343865656433}" dt="2022-08-28T17:34:58.876" v="624" actId="20577"/>
          <ac:spMkLst>
            <pc:docMk/>
            <pc:sldMk cId="735567313" sldId="1110"/>
            <ac:spMk id="3" creationId="{44A529D0-168F-80A0-709A-A7023D631DFF}"/>
          </ac:spMkLst>
        </pc:spChg>
        <pc:spChg chg="add mod">
          <ac:chgData name="Mei Collins" userId="f58710cf-9b7c-4342-a50c-dd3de50b0186" providerId="ADAL" clId="{C24EFF67-BBDB-4FB4-98D0-343865656433}" dt="2022-08-28T17:30:51.891" v="523" actId="478"/>
          <ac:spMkLst>
            <pc:docMk/>
            <pc:sldMk cId="735567313" sldId="1110"/>
            <ac:spMk id="6" creationId="{A9D52023-D5AA-58E9-E757-CD3231F87FB3}"/>
          </ac:spMkLst>
        </pc:spChg>
      </pc:sldChg>
      <pc:sldChg chg="addSp delSp modSp add mod">
        <pc:chgData name="Mei Collins" userId="f58710cf-9b7c-4342-a50c-dd3de50b0186" providerId="ADAL" clId="{C24EFF67-BBDB-4FB4-98D0-343865656433}" dt="2022-08-28T17:35:12.020" v="651" actId="14100"/>
        <pc:sldMkLst>
          <pc:docMk/>
          <pc:sldMk cId="2803991992" sldId="1111"/>
        </pc:sldMkLst>
        <pc:spChg chg="del">
          <ac:chgData name="Mei Collins" userId="f58710cf-9b7c-4342-a50c-dd3de50b0186" providerId="ADAL" clId="{C24EFF67-BBDB-4FB4-98D0-343865656433}" dt="2022-08-28T17:31:07.320" v="528" actId="478"/>
          <ac:spMkLst>
            <pc:docMk/>
            <pc:sldMk cId="2803991992" sldId="1111"/>
            <ac:spMk id="2" creationId="{A127E244-579D-7546-736D-6B0A64ED422B}"/>
          </ac:spMkLst>
        </pc:spChg>
        <pc:spChg chg="mod">
          <ac:chgData name="Mei Collins" userId="f58710cf-9b7c-4342-a50c-dd3de50b0186" providerId="ADAL" clId="{C24EFF67-BBDB-4FB4-98D0-343865656433}" dt="2022-08-28T17:35:12.020" v="651" actId="14100"/>
          <ac:spMkLst>
            <pc:docMk/>
            <pc:sldMk cId="2803991992" sldId="1111"/>
            <ac:spMk id="3" creationId="{44A529D0-168F-80A0-709A-A7023D631DFF}"/>
          </ac:spMkLst>
        </pc:spChg>
        <pc:spChg chg="add mod">
          <ac:chgData name="Mei Collins" userId="f58710cf-9b7c-4342-a50c-dd3de50b0186" providerId="ADAL" clId="{C24EFF67-BBDB-4FB4-98D0-343865656433}" dt="2022-08-28T17:31:07.320" v="528" actId="478"/>
          <ac:spMkLst>
            <pc:docMk/>
            <pc:sldMk cId="2803991992" sldId="1111"/>
            <ac:spMk id="6" creationId="{3A1C1ACC-45DB-5D99-A649-8CFABBFB3375}"/>
          </ac:spMkLst>
        </pc:spChg>
      </pc:sldChg>
      <pc:sldChg chg="addSp delSp modSp add mod">
        <pc:chgData name="Mei Collins" userId="f58710cf-9b7c-4342-a50c-dd3de50b0186" providerId="ADAL" clId="{C24EFF67-BBDB-4FB4-98D0-343865656433}" dt="2022-08-28T17:35:23.213" v="671" actId="20577"/>
        <pc:sldMkLst>
          <pc:docMk/>
          <pc:sldMk cId="228880768" sldId="1112"/>
        </pc:sldMkLst>
        <pc:spChg chg="del">
          <ac:chgData name="Mei Collins" userId="f58710cf-9b7c-4342-a50c-dd3de50b0186" providerId="ADAL" clId="{C24EFF67-BBDB-4FB4-98D0-343865656433}" dt="2022-08-28T17:31:21.631" v="533" actId="478"/>
          <ac:spMkLst>
            <pc:docMk/>
            <pc:sldMk cId="228880768" sldId="1112"/>
            <ac:spMk id="2" creationId="{A127E244-579D-7546-736D-6B0A64ED422B}"/>
          </ac:spMkLst>
        </pc:spChg>
        <pc:spChg chg="mod">
          <ac:chgData name="Mei Collins" userId="f58710cf-9b7c-4342-a50c-dd3de50b0186" providerId="ADAL" clId="{C24EFF67-BBDB-4FB4-98D0-343865656433}" dt="2022-08-28T17:35:23.213" v="671" actId="20577"/>
          <ac:spMkLst>
            <pc:docMk/>
            <pc:sldMk cId="228880768" sldId="1112"/>
            <ac:spMk id="3" creationId="{44A529D0-168F-80A0-709A-A7023D631DFF}"/>
          </ac:spMkLst>
        </pc:spChg>
        <pc:spChg chg="add mod">
          <ac:chgData name="Mei Collins" userId="f58710cf-9b7c-4342-a50c-dd3de50b0186" providerId="ADAL" clId="{C24EFF67-BBDB-4FB4-98D0-343865656433}" dt="2022-08-28T17:31:21.631" v="533" actId="478"/>
          <ac:spMkLst>
            <pc:docMk/>
            <pc:sldMk cId="228880768" sldId="1112"/>
            <ac:spMk id="6" creationId="{46830F13-23F6-C196-7D22-0FCD13B5C69E}"/>
          </ac:spMkLst>
        </pc:spChg>
      </pc:sldChg>
      <pc:sldChg chg="addSp delSp modSp add mod">
        <pc:chgData name="Mei Collins" userId="f58710cf-9b7c-4342-a50c-dd3de50b0186" providerId="ADAL" clId="{C24EFF67-BBDB-4FB4-98D0-343865656433}" dt="2022-08-28T17:35:31.796" v="691" actId="20577"/>
        <pc:sldMkLst>
          <pc:docMk/>
          <pc:sldMk cId="3085171357" sldId="1113"/>
        </pc:sldMkLst>
        <pc:spChg chg="del">
          <ac:chgData name="Mei Collins" userId="f58710cf-9b7c-4342-a50c-dd3de50b0186" providerId="ADAL" clId="{C24EFF67-BBDB-4FB4-98D0-343865656433}" dt="2022-08-28T17:31:50.310" v="538" actId="478"/>
          <ac:spMkLst>
            <pc:docMk/>
            <pc:sldMk cId="3085171357" sldId="1113"/>
            <ac:spMk id="2" creationId="{A127E244-579D-7546-736D-6B0A64ED422B}"/>
          </ac:spMkLst>
        </pc:spChg>
        <pc:spChg chg="mod">
          <ac:chgData name="Mei Collins" userId="f58710cf-9b7c-4342-a50c-dd3de50b0186" providerId="ADAL" clId="{C24EFF67-BBDB-4FB4-98D0-343865656433}" dt="2022-08-28T17:35:31.796" v="691" actId="20577"/>
          <ac:spMkLst>
            <pc:docMk/>
            <pc:sldMk cId="3085171357" sldId="1113"/>
            <ac:spMk id="3" creationId="{44A529D0-168F-80A0-709A-A7023D631DFF}"/>
          </ac:spMkLst>
        </pc:spChg>
        <pc:spChg chg="add mod">
          <ac:chgData name="Mei Collins" userId="f58710cf-9b7c-4342-a50c-dd3de50b0186" providerId="ADAL" clId="{C24EFF67-BBDB-4FB4-98D0-343865656433}" dt="2022-08-28T17:31:50.310" v="538" actId="478"/>
          <ac:spMkLst>
            <pc:docMk/>
            <pc:sldMk cId="3085171357" sldId="1113"/>
            <ac:spMk id="6" creationId="{AE63CF5E-31C5-F577-40C3-BE2D209843F5}"/>
          </ac:spMkLst>
        </pc:spChg>
      </pc:sldChg>
      <pc:sldChg chg="addSp delSp modSp add mod">
        <pc:chgData name="Mei Collins" userId="f58710cf-9b7c-4342-a50c-dd3de50b0186" providerId="ADAL" clId="{C24EFF67-BBDB-4FB4-98D0-343865656433}" dt="2022-08-28T17:35:41.156" v="711" actId="20577"/>
        <pc:sldMkLst>
          <pc:docMk/>
          <pc:sldMk cId="2729848200" sldId="1114"/>
        </pc:sldMkLst>
        <pc:spChg chg="del">
          <ac:chgData name="Mei Collins" userId="f58710cf-9b7c-4342-a50c-dd3de50b0186" providerId="ADAL" clId="{C24EFF67-BBDB-4FB4-98D0-343865656433}" dt="2022-08-28T17:32:06.740" v="543" actId="478"/>
          <ac:spMkLst>
            <pc:docMk/>
            <pc:sldMk cId="2729848200" sldId="1114"/>
            <ac:spMk id="2" creationId="{A127E244-579D-7546-736D-6B0A64ED422B}"/>
          </ac:spMkLst>
        </pc:spChg>
        <pc:spChg chg="mod">
          <ac:chgData name="Mei Collins" userId="f58710cf-9b7c-4342-a50c-dd3de50b0186" providerId="ADAL" clId="{C24EFF67-BBDB-4FB4-98D0-343865656433}" dt="2022-08-28T17:35:41.156" v="711" actId="20577"/>
          <ac:spMkLst>
            <pc:docMk/>
            <pc:sldMk cId="2729848200" sldId="1114"/>
            <ac:spMk id="3" creationId="{44A529D0-168F-80A0-709A-A7023D631DFF}"/>
          </ac:spMkLst>
        </pc:spChg>
        <pc:spChg chg="add mod">
          <ac:chgData name="Mei Collins" userId="f58710cf-9b7c-4342-a50c-dd3de50b0186" providerId="ADAL" clId="{C24EFF67-BBDB-4FB4-98D0-343865656433}" dt="2022-08-28T17:32:06.740" v="543" actId="478"/>
          <ac:spMkLst>
            <pc:docMk/>
            <pc:sldMk cId="2729848200" sldId="1114"/>
            <ac:spMk id="6" creationId="{B2CA4CA9-88F1-D87C-7283-EF5911E99095}"/>
          </ac:spMkLst>
        </pc:spChg>
      </pc:sldChg>
    </pc:docChg>
  </pc:docChgLst>
  <pc:docChgLst>
    <pc:chgData name="Stefani Penn" userId="9b956f7d-0477-4013-81cd-17ea40c6cdf9" providerId="ADAL" clId="{7A452A24-CFF0-453C-A541-FE3A883F3AB3}"/>
    <pc:docChg chg="modSld">
      <pc:chgData name="Stefani Penn" userId="9b956f7d-0477-4013-81cd-17ea40c6cdf9" providerId="ADAL" clId="{7A452A24-CFF0-453C-A541-FE3A883F3AB3}" dt="2022-07-15T15:35:36.517" v="40"/>
      <pc:docMkLst>
        <pc:docMk/>
      </pc:docMkLst>
      <pc:sldChg chg="modSp mod addCm">
        <pc:chgData name="Stefani Penn" userId="9b956f7d-0477-4013-81cd-17ea40c6cdf9" providerId="ADAL" clId="{7A452A24-CFF0-453C-A541-FE3A883F3AB3}" dt="2022-07-15T15:26:37.506" v="27"/>
        <pc:sldMkLst>
          <pc:docMk/>
          <pc:sldMk cId="2734695991" sldId="265"/>
        </pc:sldMkLst>
        <pc:spChg chg="mod">
          <ac:chgData name="Stefani Penn" userId="9b956f7d-0477-4013-81cd-17ea40c6cdf9" providerId="ADAL" clId="{7A452A24-CFF0-453C-A541-FE3A883F3AB3}" dt="2022-07-15T15:26:22.673" v="26" actId="20577"/>
          <ac:spMkLst>
            <pc:docMk/>
            <pc:sldMk cId="2734695991" sldId="265"/>
            <ac:spMk id="13" creationId="{9385124F-90CE-4861-81A5-160A803DB6A5}"/>
          </ac:spMkLst>
        </pc:spChg>
      </pc:sldChg>
      <pc:sldChg chg="addCm">
        <pc:chgData name="Stefani Penn" userId="9b956f7d-0477-4013-81cd-17ea40c6cdf9" providerId="ADAL" clId="{7A452A24-CFF0-453C-A541-FE3A883F3AB3}" dt="2022-07-15T15:35:36.517" v="40"/>
        <pc:sldMkLst>
          <pc:docMk/>
          <pc:sldMk cId="62988874" sldId="266"/>
        </pc:sldMkLst>
      </pc:sldChg>
      <pc:sldChg chg="modSp mod">
        <pc:chgData name="Stefani Penn" userId="9b956f7d-0477-4013-81cd-17ea40c6cdf9" providerId="ADAL" clId="{7A452A24-CFF0-453C-A541-FE3A883F3AB3}" dt="2022-07-15T15:22:49.299" v="12" actId="14100"/>
        <pc:sldMkLst>
          <pc:docMk/>
          <pc:sldMk cId="3463063590" sldId="268"/>
        </pc:sldMkLst>
        <pc:spChg chg="mod">
          <ac:chgData name="Stefani Penn" userId="9b956f7d-0477-4013-81cd-17ea40c6cdf9" providerId="ADAL" clId="{7A452A24-CFF0-453C-A541-FE3A883F3AB3}" dt="2022-07-15T15:22:49.299" v="12" actId="14100"/>
          <ac:spMkLst>
            <pc:docMk/>
            <pc:sldMk cId="3463063590" sldId="268"/>
            <ac:spMk id="2" creationId="{80F8BE1D-A40A-7359-B861-E27F39AF2947}"/>
          </ac:spMkLst>
        </pc:spChg>
      </pc:sldChg>
      <pc:sldChg chg="modSp mod">
        <pc:chgData name="Stefani Penn" userId="9b956f7d-0477-4013-81cd-17ea40c6cdf9" providerId="ADAL" clId="{7A452A24-CFF0-453C-A541-FE3A883F3AB3}" dt="2022-07-15T15:24:15.566" v="23" actId="207"/>
        <pc:sldMkLst>
          <pc:docMk/>
          <pc:sldMk cId="1088742732" sldId="269"/>
        </pc:sldMkLst>
        <pc:spChg chg="mod">
          <ac:chgData name="Stefani Penn" userId="9b956f7d-0477-4013-81cd-17ea40c6cdf9" providerId="ADAL" clId="{7A452A24-CFF0-453C-A541-FE3A883F3AB3}" dt="2022-07-15T15:24:15.566" v="23" actId="207"/>
          <ac:spMkLst>
            <pc:docMk/>
            <pc:sldMk cId="1088742732" sldId="269"/>
            <ac:spMk id="2" creationId="{DE2CED02-4E07-F579-F6DC-1356B6261E22}"/>
          </ac:spMkLst>
        </pc:spChg>
      </pc:sldChg>
      <pc:sldChg chg="addCm">
        <pc:chgData name="Stefani Penn" userId="9b956f7d-0477-4013-81cd-17ea40c6cdf9" providerId="ADAL" clId="{7A452A24-CFF0-453C-A541-FE3A883F3AB3}" dt="2022-07-15T15:30:58.334" v="35"/>
        <pc:sldMkLst>
          <pc:docMk/>
          <pc:sldMk cId="1456245916" sldId="274"/>
        </pc:sldMkLst>
      </pc:sldChg>
      <pc:sldChg chg="addCm">
        <pc:chgData name="Stefani Penn" userId="9b956f7d-0477-4013-81cd-17ea40c6cdf9" providerId="ADAL" clId="{7A452A24-CFF0-453C-A541-FE3A883F3AB3}" dt="2022-07-15T15:25:34.454" v="24"/>
        <pc:sldMkLst>
          <pc:docMk/>
          <pc:sldMk cId="2613296187" sldId="275"/>
        </pc:sldMkLst>
      </pc:sldChg>
      <pc:sldChg chg="modSp mod">
        <pc:chgData name="Stefani Penn" userId="9b956f7d-0477-4013-81cd-17ea40c6cdf9" providerId="ADAL" clId="{7A452A24-CFF0-453C-A541-FE3A883F3AB3}" dt="2022-07-15T15:26:48.961" v="28" actId="20577"/>
        <pc:sldMkLst>
          <pc:docMk/>
          <pc:sldMk cId="2879637844" sldId="277"/>
        </pc:sldMkLst>
        <pc:spChg chg="mod">
          <ac:chgData name="Stefani Penn" userId="9b956f7d-0477-4013-81cd-17ea40c6cdf9" providerId="ADAL" clId="{7A452A24-CFF0-453C-A541-FE3A883F3AB3}" dt="2022-07-15T15:26:48.961" v="28" actId="20577"/>
          <ac:spMkLst>
            <pc:docMk/>
            <pc:sldMk cId="2879637844" sldId="277"/>
            <ac:spMk id="3" creationId="{00000000-0000-0000-0000-000000000000}"/>
          </ac:spMkLst>
        </pc:spChg>
      </pc:sldChg>
      <pc:sldChg chg="addCm">
        <pc:chgData name="Stefani Penn" userId="9b956f7d-0477-4013-81cd-17ea40c6cdf9" providerId="ADAL" clId="{7A452A24-CFF0-453C-A541-FE3A883F3AB3}" dt="2022-07-15T15:27:50.172" v="30"/>
        <pc:sldMkLst>
          <pc:docMk/>
          <pc:sldMk cId="2911034919" sldId="282"/>
        </pc:sldMkLst>
      </pc:sldChg>
      <pc:sldChg chg="addCm">
        <pc:chgData name="Stefani Penn" userId="9b956f7d-0477-4013-81cd-17ea40c6cdf9" providerId="ADAL" clId="{7A452A24-CFF0-453C-A541-FE3A883F3AB3}" dt="2022-07-15T15:30:41.883" v="34"/>
        <pc:sldMkLst>
          <pc:docMk/>
          <pc:sldMk cId="2159017038" sldId="286"/>
        </pc:sldMkLst>
      </pc:sldChg>
      <pc:sldChg chg="addCm">
        <pc:chgData name="Stefani Penn" userId="9b956f7d-0477-4013-81cd-17ea40c6cdf9" providerId="ADAL" clId="{7A452A24-CFF0-453C-A541-FE3A883F3AB3}" dt="2022-07-15T15:34:34.555" v="38"/>
        <pc:sldMkLst>
          <pc:docMk/>
          <pc:sldMk cId="3301837811" sldId="302"/>
        </pc:sldMkLst>
      </pc:sldChg>
      <pc:sldChg chg="addCm">
        <pc:chgData name="Stefani Penn" userId="9b956f7d-0477-4013-81cd-17ea40c6cdf9" providerId="ADAL" clId="{7A452A24-CFF0-453C-A541-FE3A883F3AB3}" dt="2022-07-15T15:34:51.154" v="39"/>
        <pc:sldMkLst>
          <pc:docMk/>
          <pc:sldMk cId="1000161741" sldId="311"/>
        </pc:sldMkLst>
      </pc:sldChg>
      <pc:sldChg chg="addCm">
        <pc:chgData name="Stefani Penn" userId="9b956f7d-0477-4013-81cd-17ea40c6cdf9" providerId="ADAL" clId="{7A452A24-CFF0-453C-A541-FE3A883F3AB3}" dt="2022-07-15T15:29:24.085" v="32"/>
        <pc:sldMkLst>
          <pc:docMk/>
          <pc:sldMk cId="608206378" sldId="593"/>
        </pc:sldMkLst>
      </pc:sldChg>
      <pc:sldChg chg="addCm">
        <pc:chgData name="Stefani Penn" userId="9b956f7d-0477-4013-81cd-17ea40c6cdf9" providerId="ADAL" clId="{7A452A24-CFF0-453C-A541-FE3A883F3AB3}" dt="2022-07-15T15:27:08.919" v="29"/>
        <pc:sldMkLst>
          <pc:docMk/>
          <pc:sldMk cId="3263208066" sldId="594"/>
        </pc:sldMkLst>
      </pc:sldChg>
      <pc:sldChg chg="addCm">
        <pc:chgData name="Stefani Penn" userId="9b956f7d-0477-4013-81cd-17ea40c6cdf9" providerId="ADAL" clId="{7A452A24-CFF0-453C-A541-FE3A883F3AB3}" dt="2022-07-15T15:25:56.898" v="25"/>
        <pc:sldMkLst>
          <pc:docMk/>
          <pc:sldMk cId="946074273" sldId="596"/>
        </pc:sldMkLst>
      </pc:sldChg>
      <pc:sldChg chg="addCm">
        <pc:chgData name="Stefani Penn" userId="9b956f7d-0477-4013-81cd-17ea40c6cdf9" providerId="ADAL" clId="{7A452A24-CFF0-453C-A541-FE3A883F3AB3}" dt="2022-07-15T15:29:48.341" v="33"/>
        <pc:sldMkLst>
          <pc:docMk/>
          <pc:sldMk cId="2774213596" sldId="602"/>
        </pc:sldMkLst>
      </pc:sldChg>
      <pc:sldChg chg="addCm">
        <pc:chgData name="Stefani Penn" userId="9b956f7d-0477-4013-81cd-17ea40c6cdf9" providerId="ADAL" clId="{7A452A24-CFF0-453C-A541-FE3A883F3AB3}" dt="2022-07-15T15:28:55.608" v="31"/>
        <pc:sldMkLst>
          <pc:docMk/>
          <pc:sldMk cId="2540109178" sldId="604"/>
        </pc:sldMkLst>
      </pc:sldChg>
      <pc:sldChg chg="addCm">
        <pc:chgData name="Stefani Penn" userId="9b956f7d-0477-4013-81cd-17ea40c6cdf9" providerId="ADAL" clId="{7A452A24-CFF0-453C-A541-FE3A883F3AB3}" dt="2022-07-15T15:33:48.473" v="37"/>
        <pc:sldMkLst>
          <pc:docMk/>
          <pc:sldMk cId="1286497652" sldId="620"/>
        </pc:sldMkLst>
      </pc:sldChg>
      <pc:sldChg chg="addCm">
        <pc:chgData name="Stefani Penn" userId="9b956f7d-0477-4013-81cd-17ea40c6cdf9" providerId="ADAL" clId="{7A452A24-CFF0-453C-A541-FE3A883F3AB3}" dt="2022-07-15T15:31:30.387" v="36"/>
        <pc:sldMkLst>
          <pc:docMk/>
          <pc:sldMk cId="2497718225" sldId="1098"/>
        </pc:sldMkLst>
      </pc:sldChg>
    </pc:docChg>
  </pc:docChgLst>
  <pc:docChgLst>
    <pc:chgData name="Mei Collins" userId="f58710cf-9b7c-4342-a50c-dd3de50b0186" providerId="ADAL" clId="{91426D66-0D70-43CD-BAB6-C9E974BA4B8D}"/>
    <pc:docChg chg="addSld modSld">
      <pc:chgData name="Mei Collins" userId="f58710cf-9b7c-4342-a50c-dd3de50b0186" providerId="ADAL" clId="{91426D66-0D70-43CD-BAB6-C9E974BA4B8D}" dt="2022-09-27T20:53:08.920" v="18"/>
      <pc:docMkLst>
        <pc:docMk/>
      </pc:docMkLst>
      <pc:sldChg chg="delCm">
        <pc:chgData name="Mei Collins" userId="f58710cf-9b7c-4342-a50c-dd3de50b0186" providerId="ADAL" clId="{91426D66-0D70-43CD-BAB6-C9E974BA4B8D}" dt="2022-09-27T02:16:50.714" v="0"/>
        <pc:sldMkLst>
          <pc:docMk/>
          <pc:sldMk cId="3463063590" sldId="268"/>
        </pc:sldMkLst>
      </pc:sldChg>
      <pc:sldChg chg="addSp modSp mod delCm modCm">
        <pc:chgData name="Mei Collins" userId="f58710cf-9b7c-4342-a50c-dd3de50b0186" providerId="ADAL" clId="{91426D66-0D70-43CD-BAB6-C9E974BA4B8D}" dt="2022-09-27T20:52:30.292" v="16" actId="207"/>
        <pc:sldMkLst>
          <pc:docMk/>
          <pc:sldMk cId="769708250" sldId="1079"/>
        </pc:sldMkLst>
        <pc:spChg chg="add mod">
          <ac:chgData name="Mei Collins" userId="f58710cf-9b7c-4342-a50c-dd3de50b0186" providerId="ADAL" clId="{91426D66-0D70-43CD-BAB6-C9E974BA4B8D}" dt="2022-09-27T20:51:45.598" v="13" actId="1076"/>
          <ac:spMkLst>
            <pc:docMk/>
            <pc:sldMk cId="769708250" sldId="1079"/>
            <ac:spMk id="3" creationId="{522FF3E4-1B2F-0707-2DC2-F4675AE41003}"/>
          </ac:spMkLst>
        </pc:spChg>
        <pc:graphicFrameChg chg="mod modGraphic">
          <ac:chgData name="Mei Collins" userId="f58710cf-9b7c-4342-a50c-dd3de50b0186" providerId="ADAL" clId="{91426D66-0D70-43CD-BAB6-C9E974BA4B8D}" dt="2022-09-27T20:52:30.292" v="16" actId="207"/>
          <ac:graphicFrameMkLst>
            <pc:docMk/>
            <pc:sldMk cId="769708250" sldId="1079"/>
            <ac:graphicFrameMk id="6" creationId="{AEEBAD76-E89E-5500-BA96-F7DD4C97EC8F}"/>
          </ac:graphicFrameMkLst>
        </pc:graphicFrameChg>
      </pc:sldChg>
      <pc:sldChg chg="delCm">
        <pc:chgData name="Mei Collins" userId="f58710cf-9b7c-4342-a50c-dd3de50b0186" providerId="ADAL" clId="{91426D66-0D70-43CD-BAB6-C9E974BA4B8D}" dt="2022-09-27T20:52:59.611" v="17"/>
        <pc:sldMkLst>
          <pc:docMk/>
          <pc:sldMk cId="983361769" sldId="1089"/>
        </pc:sldMkLst>
      </pc:sldChg>
      <pc:sldChg chg="delCm">
        <pc:chgData name="Mei Collins" userId="f58710cf-9b7c-4342-a50c-dd3de50b0186" providerId="ADAL" clId="{91426D66-0D70-43CD-BAB6-C9E974BA4B8D}" dt="2022-09-27T20:53:08.920" v="18"/>
        <pc:sldMkLst>
          <pc:docMk/>
          <pc:sldMk cId="68748859" sldId="1092"/>
        </pc:sldMkLst>
      </pc:sldChg>
      <pc:sldChg chg="add">
        <pc:chgData name="Mei Collins" userId="f58710cf-9b7c-4342-a50c-dd3de50b0186" providerId="ADAL" clId="{91426D66-0D70-43CD-BAB6-C9E974BA4B8D}" dt="2022-09-27T02:17:53.488" v="1"/>
        <pc:sldMkLst>
          <pc:docMk/>
          <pc:sldMk cId="2631447854" sldId="1110"/>
        </pc:sldMkLst>
      </pc:sldChg>
    </pc:docChg>
  </pc:docChgLst>
  <pc:docChgLst>
    <pc:chgData name="Mei Collins" userId="f58710cf-9b7c-4342-a50c-dd3de50b0186" providerId="ADAL" clId="{52EDFB63-C039-4E25-A47F-77B196DE4AA0}"/>
    <pc:docChg chg="modSld">
      <pc:chgData name="Mei Collins" userId="f58710cf-9b7c-4342-a50c-dd3de50b0186" providerId="ADAL" clId="{52EDFB63-C039-4E25-A47F-77B196DE4AA0}" dt="2023-03-06T21:10:29.144" v="0"/>
      <pc:docMkLst>
        <pc:docMk/>
      </pc:docMkLst>
      <pc:sldChg chg="modSp">
        <pc:chgData name="Mei Collins" userId="f58710cf-9b7c-4342-a50c-dd3de50b0186" providerId="ADAL" clId="{52EDFB63-C039-4E25-A47F-77B196DE4AA0}" dt="2023-03-06T21:10:29.144" v="0"/>
        <pc:sldMkLst>
          <pc:docMk/>
          <pc:sldMk cId="1206192970" sldId="1103"/>
        </pc:sldMkLst>
        <pc:graphicFrameChg chg="mod">
          <ac:chgData name="Mei Collins" userId="f58710cf-9b7c-4342-a50c-dd3de50b0186" providerId="ADAL" clId="{52EDFB63-C039-4E25-A47F-77B196DE4AA0}" dt="2023-03-06T21:10:29.144" v="0"/>
          <ac:graphicFrameMkLst>
            <pc:docMk/>
            <pc:sldMk cId="1206192970" sldId="1103"/>
            <ac:graphicFrameMk id="8" creationId="{F0510F99-03F8-5E73-EBE9-7792B8D103C4}"/>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C8661A-4001-4C31-AA7C-CA4B14C159F1}"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8E21426B-45B6-41F1-9D63-41CF4181D12C}">
      <dgm:prSet phldrT="[Text]"/>
      <dgm:spPr/>
      <dgm:t>
        <a:bodyPr/>
        <a:lstStyle/>
        <a:p>
          <a:r>
            <a:rPr lang="en-US" dirty="0"/>
            <a:t>Point Sources</a:t>
          </a:r>
        </a:p>
      </dgm:t>
    </dgm:pt>
    <dgm:pt modelId="{EEF17536-0C41-449E-AD29-CEE9545FF0D6}" type="parTrans" cxnId="{D4183940-6094-42C2-B914-5311FD9674AB}">
      <dgm:prSet/>
      <dgm:spPr/>
      <dgm:t>
        <a:bodyPr/>
        <a:lstStyle/>
        <a:p>
          <a:endParaRPr lang="en-US"/>
        </a:p>
      </dgm:t>
    </dgm:pt>
    <dgm:pt modelId="{7F3A340F-4826-445D-AFA1-CD19017BD1EF}" type="sibTrans" cxnId="{D4183940-6094-42C2-B914-5311FD9674AB}">
      <dgm:prSet/>
      <dgm:spPr/>
      <dgm:t>
        <a:bodyPr/>
        <a:lstStyle/>
        <a:p>
          <a:endParaRPr lang="en-US"/>
        </a:p>
      </dgm:t>
    </dgm:pt>
    <dgm:pt modelId="{FD56398C-2A0C-4939-AE5D-A6C9C0D518AD}">
      <dgm:prSet phldrT="[Text]"/>
      <dgm:spPr/>
      <dgm:t>
        <a:bodyPr/>
        <a:lstStyle/>
        <a:p>
          <a:r>
            <a:rPr lang="en-US" dirty="0"/>
            <a:t>Area Sources</a:t>
          </a:r>
        </a:p>
      </dgm:t>
    </dgm:pt>
    <dgm:pt modelId="{3AC15EA5-863C-47BB-8080-D9FA233F672D}" type="parTrans" cxnId="{D986FE87-2494-42C4-A32D-D4BD8C742C73}">
      <dgm:prSet/>
      <dgm:spPr/>
      <dgm:t>
        <a:bodyPr/>
        <a:lstStyle/>
        <a:p>
          <a:endParaRPr lang="en-US"/>
        </a:p>
      </dgm:t>
    </dgm:pt>
    <dgm:pt modelId="{19FBBB7F-C73B-4E9C-A5E7-18055F595BFC}" type="sibTrans" cxnId="{D986FE87-2494-42C4-A32D-D4BD8C742C73}">
      <dgm:prSet/>
      <dgm:spPr/>
      <dgm:t>
        <a:bodyPr/>
        <a:lstStyle/>
        <a:p>
          <a:endParaRPr lang="en-US"/>
        </a:p>
      </dgm:t>
    </dgm:pt>
    <dgm:pt modelId="{E78C41C4-0AE7-46E4-92ED-22E88E6294BF}">
      <dgm:prSet phldrT="[Text]"/>
      <dgm:spPr/>
      <dgm:t>
        <a:bodyPr/>
        <a:lstStyle/>
        <a:p>
          <a:r>
            <a:rPr lang="en-US" dirty="0"/>
            <a:t>Mobile Sources</a:t>
          </a:r>
        </a:p>
      </dgm:t>
    </dgm:pt>
    <dgm:pt modelId="{3A9F7B17-C32E-4F71-9921-0DE11F6E1E5D}" type="parTrans" cxnId="{1AB6952D-12F4-4DAA-9963-A35A5C3D3411}">
      <dgm:prSet/>
      <dgm:spPr/>
      <dgm:t>
        <a:bodyPr/>
        <a:lstStyle/>
        <a:p>
          <a:endParaRPr lang="en-US"/>
        </a:p>
      </dgm:t>
    </dgm:pt>
    <dgm:pt modelId="{4AD600CB-FEA6-46CC-AC51-F74B974D67A7}" type="sibTrans" cxnId="{1AB6952D-12F4-4DAA-9963-A35A5C3D3411}">
      <dgm:prSet/>
      <dgm:spPr/>
      <dgm:t>
        <a:bodyPr/>
        <a:lstStyle/>
        <a:p>
          <a:endParaRPr lang="en-US"/>
        </a:p>
      </dgm:t>
    </dgm:pt>
    <dgm:pt modelId="{DEC7CC68-1AB6-4E9B-9C74-5667D5542D41}">
      <dgm:prSet phldrT="[Text]"/>
      <dgm:spPr/>
      <dgm:t>
        <a:bodyPr/>
        <a:lstStyle/>
        <a:p>
          <a:r>
            <a:rPr lang="en-US" dirty="0"/>
            <a:t>Power or chemical plant stacks</a:t>
          </a:r>
        </a:p>
      </dgm:t>
    </dgm:pt>
    <dgm:pt modelId="{78EDF899-68DF-404C-8CA8-3805B6E6226D}" type="parTrans" cxnId="{1D17AB5D-92E0-4D6C-8CF7-80387D515290}">
      <dgm:prSet/>
      <dgm:spPr/>
      <dgm:t>
        <a:bodyPr/>
        <a:lstStyle/>
        <a:p>
          <a:endParaRPr lang="en-US"/>
        </a:p>
      </dgm:t>
    </dgm:pt>
    <dgm:pt modelId="{AD61789D-DF90-451B-BA57-78C3C543DD6D}" type="sibTrans" cxnId="{1D17AB5D-92E0-4D6C-8CF7-80387D515290}">
      <dgm:prSet/>
      <dgm:spPr/>
      <dgm:t>
        <a:bodyPr/>
        <a:lstStyle/>
        <a:p>
          <a:endParaRPr lang="en-US"/>
        </a:p>
      </dgm:t>
    </dgm:pt>
    <dgm:pt modelId="{2ABE2587-DC6F-4BE5-AB71-5C604EC708EB}">
      <dgm:prSet phldrT="[Text]"/>
      <dgm:spPr/>
      <dgm:t>
        <a:bodyPr/>
        <a:lstStyle/>
        <a:p>
          <a:pPr rtl="0"/>
          <a:r>
            <a:rPr lang="en-US" dirty="0"/>
            <a:t>Cook </a:t>
          </a:r>
          <a:r>
            <a:rPr lang="en-US" dirty="0">
              <a:latin typeface="Trebuchet MS" panose="020B0603020202020204"/>
            </a:rPr>
            <a:t>stoves</a:t>
          </a:r>
        </a:p>
      </dgm:t>
    </dgm:pt>
    <dgm:pt modelId="{7A6C29E2-06EB-4464-9044-03C15A40CCA1}" type="parTrans" cxnId="{5EFF2525-D214-486B-A835-44FA983D976D}">
      <dgm:prSet/>
      <dgm:spPr/>
      <dgm:t>
        <a:bodyPr/>
        <a:lstStyle/>
        <a:p>
          <a:endParaRPr lang="en-US"/>
        </a:p>
      </dgm:t>
    </dgm:pt>
    <dgm:pt modelId="{842E2941-25CC-4CE9-8343-F22A987C6DA4}" type="sibTrans" cxnId="{5EFF2525-D214-486B-A835-44FA983D976D}">
      <dgm:prSet/>
      <dgm:spPr/>
      <dgm:t>
        <a:bodyPr/>
        <a:lstStyle/>
        <a:p>
          <a:endParaRPr lang="en-US"/>
        </a:p>
      </dgm:t>
    </dgm:pt>
    <dgm:pt modelId="{BD693377-84C4-44AD-9FFB-EFB24B240251}">
      <dgm:prSet phldrT="[Text]"/>
      <dgm:spPr/>
      <dgm:t>
        <a:bodyPr/>
        <a:lstStyle/>
        <a:p>
          <a:pPr rtl="0"/>
          <a:r>
            <a:rPr lang="en-US" dirty="0"/>
            <a:t>On-road vehicles</a:t>
          </a:r>
          <a:endParaRPr lang="en-US" dirty="0">
            <a:latin typeface="Trebuchet MS" panose="020B0603020202020204"/>
          </a:endParaRPr>
        </a:p>
      </dgm:t>
    </dgm:pt>
    <dgm:pt modelId="{86147341-D82C-462E-A79A-B70B1D799DEB}" type="parTrans" cxnId="{D07F27BD-2321-4656-A273-70601FA51893}">
      <dgm:prSet/>
      <dgm:spPr/>
      <dgm:t>
        <a:bodyPr/>
        <a:lstStyle/>
        <a:p>
          <a:endParaRPr lang="en-US"/>
        </a:p>
      </dgm:t>
    </dgm:pt>
    <dgm:pt modelId="{79A489B4-1607-446F-A5DC-20E18EB71AD2}" type="sibTrans" cxnId="{D07F27BD-2321-4656-A273-70601FA51893}">
      <dgm:prSet/>
      <dgm:spPr/>
      <dgm:t>
        <a:bodyPr/>
        <a:lstStyle/>
        <a:p>
          <a:endParaRPr lang="en-US"/>
        </a:p>
      </dgm:t>
    </dgm:pt>
    <dgm:pt modelId="{21122F21-113D-440F-96F3-3D2C91CF2502}">
      <dgm:prSet phldr="0"/>
      <dgm:spPr/>
      <dgm:t>
        <a:bodyPr/>
        <a:lstStyle/>
        <a:p>
          <a:pPr rtl="0"/>
          <a:r>
            <a:rPr lang="en-US" dirty="0">
              <a:latin typeface="Trebuchet MS" panose="020B0603020202020204"/>
            </a:rPr>
            <a:t>Waste</a:t>
          </a:r>
          <a:r>
            <a:rPr lang="en-US" dirty="0"/>
            <a:t> burning</a:t>
          </a:r>
        </a:p>
      </dgm:t>
    </dgm:pt>
    <dgm:pt modelId="{BAEF7E4B-7EE3-49EF-9992-7DB1BCF7C957}" type="parTrans" cxnId="{5C0C189B-650F-49FF-B70F-AAC7C1B57685}">
      <dgm:prSet/>
      <dgm:spPr/>
      <dgm:t>
        <a:bodyPr/>
        <a:lstStyle/>
        <a:p>
          <a:endParaRPr lang="en-US"/>
        </a:p>
      </dgm:t>
    </dgm:pt>
    <dgm:pt modelId="{F26454AB-5E10-443A-9E38-7C63E5999124}" type="sibTrans" cxnId="{5C0C189B-650F-49FF-B70F-AAC7C1B57685}">
      <dgm:prSet/>
      <dgm:spPr/>
      <dgm:t>
        <a:bodyPr/>
        <a:lstStyle/>
        <a:p>
          <a:endParaRPr lang="en-US"/>
        </a:p>
      </dgm:t>
    </dgm:pt>
    <dgm:pt modelId="{89B410B3-8227-4B1D-A792-BD3FFEBB64C3}">
      <dgm:prSet phldr="0"/>
      <dgm:spPr/>
      <dgm:t>
        <a:bodyPr/>
        <a:lstStyle/>
        <a:p>
          <a:pPr rtl="0"/>
          <a:r>
            <a:rPr lang="en-US" dirty="0">
              <a:latin typeface="Trebuchet MS" panose="020B0603020202020204"/>
            </a:rPr>
            <a:t>Off-road</a:t>
          </a:r>
          <a:r>
            <a:rPr lang="en-US" dirty="0"/>
            <a:t> vehicles</a:t>
          </a:r>
          <a:endParaRPr lang="en-US" dirty="0">
            <a:latin typeface="Trebuchet MS" panose="020B0603020202020204"/>
          </a:endParaRPr>
        </a:p>
      </dgm:t>
    </dgm:pt>
    <dgm:pt modelId="{5849A887-994B-4CBE-9CA3-66C6522EEE49}" type="parTrans" cxnId="{33ECE5F2-849B-47CC-97FA-0C91E9E851C5}">
      <dgm:prSet/>
      <dgm:spPr/>
      <dgm:t>
        <a:bodyPr/>
        <a:lstStyle/>
        <a:p>
          <a:endParaRPr lang="en-US"/>
        </a:p>
      </dgm:t>
    </dgm:pt>
    <dgm:pt modelId="{217CA792-8E39-4832-959C-0151C11A29FE}" type="sibTrans" cxnId="{33ECE5F2-849B-47CC-97FA-0C91E9E851C5}">
      <dgm:prSet/>
      <dgm:spPr/>
      <dgm:t>
        <a:bodyPr/>
        <a:lstStyle/>
        <a:p>
          <a:endParaRPr lang="en-US"/>
        </a:p>
      </dgm:t>
    </dgm:pt>
    <dgm:pt modelId="{43E57FBE-9576-4180-9149-6CF8757BDED7}">
      <dgm:prSet phldr="0"/>
      <dgm:spPr/>
      <dgm:t>
        <a:bodyPr/>
        <a:lstStyle/>
        <a:p>
          <a:r>
            <a:rPr lang="en-US" dirty="0">
              <a:latin typeface="Trebuchet MS" panose="020B0603020202020204"/>
            </a:rPr>
            <a:t>Ships</a:t>
          </a:r>
          <a:endParaRPr lang="en-US" dirty="0"/>
        </a:p>
      </dgm:t>
    </dgm:pt>
    <dgm:pt modelId="{E9220AD9-36B5-48EC-A253-2FA11547E7A7}" type="parTrans" cxnId="{C76733EF-E2EB-41AA-B32B-F979A7AB2A7D}">
      <dgm:prSet/>
      <dgm:spPr/>
      <dgm:t>
        <a:bodyPr/>
        <a:lstStyle/>
        <a:p>
          <a:endParaRPr lang="en-US"/>
        </a:p>
      </dgm:t>
    </dgm:pt>
    <dgm:pt modelId="{03F8EA70-B2A1-4DCA-98CA-05CF4154D546}" type="sibTrans" cxnId="{C76733EF-E2EB-41AA-B32B-F979A7AB2A7D}">
      <dgm:prSet/>
      <dgm:spPr/>
      <dgm:t>
        <a:bodyPr/>
        <a:lstStyle/>
        <a:p>
          <a:endParaRPr lang="en-US"/>
        </a:p>
      </dgm:t>
    </dgm:pt>
    <dgm:pt modelId="{0F731E9D-E472-44B1-90C3-A7C83C8CF1DD}" type="pres">
      <dgm:prSet presAssocID="{0AC8661A-4001-4C31-AA7C-CA4B14C159F1}" presName="Name0" presStyleCnt="0">
        <dgm:presLayoutVars>
          <dgm:dir/>
          <dgm:resizeHandles val="exact"/>
        </dgm:presLayoutVars>
      </dgm:prSet>
      <dgm:spPr/>
    </dgm:pt>
    <dgm:pt modelId="{079BB0DB-625E-46E9-BDF7-3B3322334BC1}" type="pres">
      <dgm:prSet presAssocID="{0AC8661A-4001-4C31-AA7C-CA4B14C159F1}" presName="bkgdShp" presStyleLbl="alignAccFollowNode1" presStyleIdx="0" presStyleCnt="1"/>
      <dgm:spPr/>
    </dgm:pt>
    <dgm:pt modelId="{90AFF3B9-855C-4666-A66B-CF8B1278CCE5}" type="pres">
      <dgm:prSet presAssocID="{0AC8661A-4001-4C31-AA7C-CA4B14C159F1}" presName="linComp" presStyleCnt="0"/>
      <dgm:spPr/>
    </dgm:pt>
    <dgm:pt modelId="{CB78A98A-5797-495E-BF55-3C7685687AD1}" type="pres">
      <dgm:prSet presAssocID="{8E21426B-45B6-41F1-9D63-41CF4181D12C}" presName="compNode" presStyleCnt="0"/>
      <dgm:spPr/>
    </dgm:pt>
    <dgm:pt modelId="{A757C005-3E2E-4834-B577-462C2C6605F8}" type="pres">
      <dgm:prSet presAssocID="{8E21426B-45B6-41F1-9D63-41CF4181D12C}" presName="node" presStyleLbl="node1" presStyleIdx="0" presStyleCnt="3">
        <dgm:presLayoutVars>
          <dgm:bulletEnabled val="1"/>
        </dgm:presLayoutVars>
      </dgm:prSet>
      <dgm:spPr/>
    </dgm:pt>
    <dgm:pt modelId="{94EDE6A2-075A-4779-AE1B-FA89F9CE0B83}" type="pres">
      <dgm:prSet presAssocID="{8E21426B-45B6-41F1-9D63-41CF4181D12C}" presName="invisiNode" presStyleLbl="node1" presStyleIdx="0" presStyleCnt="3"/>
      <dgm:spPr/>
    </dgm:pt>
    <dgm:pt modelId="{ACAD21EA-22C2-44BE-AAD7-999327932864}" type="pres">
      <dgm:prSet presAssocID="{8E21426B-45B6-41F1-9D63-41CF4181D12C}" presName="imagNode" presStyleLbl="fgImgPlace1" presStyleIdx="0" presStyleCnt="3" custLinFactNeighborY="2003"/>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extLst>
        <a:ext uri="{E40237B7-FDA0-4F09-8148-C483321AD2D9}">
          <dgm14:cNvPr xmlns:dgm14="http://schemas.microsoft.com/office/drawing/2010/diagram" id="0" name="" descr="Smokestacks"/>
        </a:ext>
      </dgm:extLst>
    </dgm:pt>
    <dgm:pt modelId="{AB1506E5-E4B8-4340-B7A3-32BD33A9A853}" type="pres">
      <dgm:prSet presAssocID="{7F3A340F-4826-445D-AFA1-CD19017BD1EF}" presName="sibTrans" presStyleLbl="sibTrans2D1" presStyleIdx="0" presStyleCnt="0"/>
      <dgm:spPr/>
    </dgm:pt>
    <dgm:pt modelId="{D4816D97-1E5D-4FA9-AFB3-C624D7196FBD}" type="pres">
      <dgm:prSet presAssocID="{FD56398C-2A0C-4939-AE5D-A6C9C0D518AD}" presName="compNode" presStyleCnt="0"/>
      <dgm:spPr/>
    </dgm:pt>
    <dgm:pt modelId="{ADEFA204-2F9B-4210-897B-92F3B7E143ED}" type="pres">
      <dgm:prSet presAssocID="{FD56398C-2A0C-4939-AE5D-A6C9C0D518AD}" presName="node" presStyleLbl="node1" presStyleIdx="1" presStyleCnt="3">
        <dgm:presLayoutVars>
          <dgm:bulletEnabled val="1"/>
        </dgm:presLayoutVars>
      </dgm:prSet>
      <dgm:spPr/>
    </dgm:pt>
    <dgm:pt modelId="{FA0A877A-1676-44E6-977C-F5A0D470B58D}" type="pres">
      <dgm:prSet presAssocID="{FD56398C-2A0C-4939-AE5D-A6C9C0D518AD}" presName="invisiNode" presStyleLbl="node1" presStyleIdx="1" presStyleCnt="3"/>
      <dgm:spPr/>
    </dgm:pt>
    <dgm:pt modelId="{C87738F8-9D1E-408C-9CA7-37DBEDD45DE0}" type="pres">
      <dgm:prSet presAssocID="{FD56398C-2A0C-4939-AE5D-A6C9C0D518AD}"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dgm:spPr>
      <dgm:extLst>
        <a:ext uri="{E40237B7-FDA0-4F09-8148-C483321AD2D9}">
          <dgm14:cNvPr xmlns:dgm14="http://schemas.microsoft.com/office/drawing/2010/diagram" id="0" name="" descr="Waste burning"/>
        </a:ext>
      </dgm:extLst>
    </dgm:pt>
    <dgm:pt modelId="{EF881CB6-4B36-41D9-B7A7-04E2B0DB50DF}" type="pres">
      <dgm:prSet presAssocID="{19FBBB7F-C73B-4E9C-A5E7-18055F595BFC}" presName="sibTrans" presStyleLbl="sibTrans2D1" presStyleIdx="0" presStyleCnt="0"/>
      <dgm:spPr/>
    </dgm:pt>
    <dgm:pt modelId="{39419FAE-7231-4E4E-B391-D22CF30873E4}" type="pres">
      <dgm:prSet presAssocID="{E78C41C4-0AE7-46E4-92ED-22E88E6294BF}" presName="compNode" presStyleCnt="0"/>
      <dgm:spPr/>
    </dgm:pt>
    <dgm:pt modelId="{FBD035BB-373E-47A0-A1DB-558C2B1309A3}" type="pres">
      <dgm:prSet presAssocID="{E78C41C4-0AE7-46E4-92ED-22E88E6294BF}" presName="node" presStyleLbl="node1" presStyleIdx="2" presStyleCnt="3">
        <dgm:presLayoutVars>
          <dgm:bulletEnabled val="1"/>
        </dgm:presLayoutVars>
      </dgm:prSet>
      <dgm:spPr/>
    </dgm:pt>
    <dgm:pt modelId="{FB1CD1D8-4E95-4830-BC40-EBC4B56114C5}" type="pres">
      <dgm:prSet presAssocID="{E78C41C4-0AE7-46E4-92ED-22E88E6294BF}" presName="invisiNode" presStyleLbl="node1" presStyleIdx="2" presStyleCnt="3"/>
      <dgm:spPr/>
    </dgm:pt>
    <dgm:pt modelId="{37A0F332-AA39-473B-B499-7EFBC40B596F}" type="pres">
      <dgm:prSet presAssocID="{E78C41C4-0AE7-46E4-92ED-22E88E6294BF}"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dgm:spPr>
      <dgm:extLst>
        <a:ext uri="{E40237B7-FDA0-4F09-8148-C483321AD2D9}">
          <dgm14:cNvPr xmlns:dgm14="http://schemas.microsoft.com/office/drawing/2010/diagram" id="0" name="" descr="Vehicles on the road"/>
        </a:ext>
      </dgm:extLst>
    </dgm:pt>
  </dgm:ptLst>
  <dgm:cxnLst>
    <dgm:cxn modelId="{5EFF2525-D214-486B-A835-44FA983D976D}" srcId="{FD56398C-2A0C-4939-AE5D-A6C9C0D518AD}" destId="{2ABE2587-DC6F-4BE5-AB71-5C604EC708EB}" srcOrd="0" destOrd="0" parTransId="{7A6C29E2-06EB-4464-9044-03C15A40CCA1}" sibTransId="{842E2941-25CC-4CE9-8343-F22A987C6DA4}"/>
    <dgm:cxn modelId="{1AB6952D-12F4-4DAA-9963-A35A5C3D3411}" srcId="{0AC8661A-4001-4C31-AA7C-CA4B14C159F1}" destId="{E78C41C4-0AE7-46E4-92ED-22E88E6294BF}" srcOrd="2" destOrd="0" parTransId="{3A9F7B17-C32E-4F71-9921-0DE11F6E1E5D}" sibTransId="{4AD600CB-FEA6-46CC-AC51-F74B974D67A7}"/>
    <dgm:cxn modelId="{D4183940-6094-42C2-B914-5311FD9674AB}" srcId="{0AC8661A-4001-4C31-AA7C-CA4B14C159F1}" destId="{8E21426B-45B6-41F1-9D63-41CF4181D12C}" srcOrd="0" destOrd="0" parTransId="{EEF17536-0C41-449E-AD29-CEE9545FF0D6}" sibTransId="{7F3A340F-4826-445D-AFA1-CD19017BD1EF}"/>
    <dgm:cxn modelId="{1D17AB5D-92E0-4D6C-8CF7-80387D515290}" srcId="{8E21426B-45B6-41F1-9D63-41CF4181D12C}" destId="{DEC7CC68-1AB6-4E9B-9C74-5667D5542D41}" srcOrd="0" destOrd="0" parTransId="{78EDF899-68DF-404C-8CA8-3805B6E6226D}" sibTransId="{AD61789D-DF90-451B-BA57-78C3C543DD6D}"/>
    <dgm:cxn modelId="{7EE4FA42-6104-4D3B-B272-411B8CDCBCD8}" type="presOf" srcId="{FD56398C-2A0C-4939-AE5D-A6C9C0D518AD}" destId="{ADEFA204-2F9B-4210-897B-92F3B7E143ED}" srcOrd="0" destOrd="0" presId="urn:microsoft.com/office/officeart/2005/8/layout/pList2"/>
    <dgm:cxn modelId="{AD7BF063-C1E1-4AC7-B767-236B625D9AA3}" type="presOf" srcId="{DEC7CC68-1AB6-4E9B-9C74-5667D5542D41}" destId="{A757C005-3E2E-4834-B577-462C2C6605F8}" srcOrd="0" destOrd="1" presId="urn:microsoft.com/office/officeart/2005/8/layout/pList2"/>
    <dgm:cxn modelId="{3693EC4B-4E42-4A53-8605-F4BB82A9461C}" type="presOf" srcId="{BD693377-84C4-44AD-9FFB-EFB24B240251}" destId="{FBD035BB-373E-47A0-A1DB-558C2B1309A3}" srcOrd="0" destOrd="1" presId="urn:microsoft.com/office/officeart/2005/8/layout/pList2"/>
    <dgm:cxn modelId="{DAF2DF57-1D06-4D7A-B818-34ECF9764F86}" type="presOf" srcId="{21122F21-113D-440F-96F3-3D2C91CF2502}" destId="{ADEFA204-2F9B-4210-897B-92F3B7E143ED}" srcOrd="0" destOrd="2" presId="urn:microsoft.com/office/officeart/2005/8/layout/pList2"/>
    <dgm:cxn modelId="{D986FE87-2494-42C4-A32D-D4BD8C742C73}" srcId="{0AC8661A-4001-4C31-AA7C-CA4B14C159F1}" destId="{FD56398C-2A0C-4939-AE5D-A6C9C0D518AD}" srcOrd="1" destOrd="0" parTransId="{3AC15EA5-863C-47BB-8080-D9FA233F672D}" sibTransId="{19FBBB7F-C73B-4E9C-A5E7-18055F595BFC}"/>
    <dgm:cxn modelId="{D615958D-24F9-48DE-B20B-CD2A4A777C8F}" type="presOf" srcId="{43E57FBE-9576-4180-9149-6CF8757BDED7}" destId="{FBD035BB-373E-47A0-A1DB-558C2B1309A3}" srcOrd="0" destOrd="3" presId="urn:microsoft.com/office/officeart/2005/8/layout/pList2"/>
    <dgm:cxn modelId="{5C0C189B-650F-49FF-B70F-AAC7C1B57685}" srcId="{FD56398C-2A0C-4939-AE5D-A6C9C0D518AD}" destId="{21122F21-113D-440F-96F3-3D2C91CF2502}" srcOrd="1" destOrd="0" parTransId="{BAEF7E4B-7EE3-49EF-9992-7DB1BCF7C957}" sibTransId="{F26454AB-5E10-443A-9E38-7C63E5999124}"/>
    <dgm:cxn modelId="{ADB3DDA5-9C20-4181-8004-D0D107C0AEEF}" type="presOf" srcId="{8E21426B-45B6-41F1-9D63-41CF4181D12C}" destId="{A757C005-3E2E-4834-B577-462C2C6605F8}" srcOrd="0" destOrd="0" presId="urn:microsoft.com/office/officeart/2005/8/layout/pList2"/>
    <dgm:cxn modelId="{6DC234AD-DB74-4328-B963-26D8D27DC5E9}" type="presOf" srcId="{2ABE2587-DC6F-4BE5-AB71-5C604EC708EB}" destId="{ADEFA204-2F9B-4210-897B-92F3B7E143ED}" srcOrd="0" destOrd="1" presId="urn:microsoft.com/office/officeart/2005/8/layout/pList2"/>
    <dgm:cxn modelId="{D07F27BD-2321-4656-A273-70601FA51893}" srcId="{E78C41C4-0AE7-46E4-92ED-22E88E6294BF}" destId="{BD693377-84C4-44AD-9FFB-EFB24B240251}" srcOrd="0" destOrd="0" parTransId="{86147341-D82C-462E-A79A-B70B1D799DEB}" sibTransId="{79A489B4-1607-446F-A5DC-20E18EB71AD2}"/>
    <dgm:cxn modelId="{63A3DFD6-CA1D-417D-BA8D-58B79B02C459}" type="presOf" srcId="{E78C41C4-0AE7-46E4-92ED-22E88E6294BF}" destId="{FBD035BB-373E-47A0-A1DB-558C2B1309A3}" srcOrd="0" destOrd="0" presId="urn:microsoft.com/office/officeart/2005/8/layout/pList2"/>
    <dgm:cxn modelId="{107A98E7-AAAF-4E62-8A59-6ACABB2D7965}" type="presOf" srcId="{0AC8661A-4001-4C31-AA7C-CA4B14C159F1}" destId="{0F731E9D-E472-44B1-90C3-A7C83C8CF1DD}" srcOrd="0" destOrd="0" presId="urn:microsoft.com/office/officeart/2005/8/layout/pList2"/>
    <dgm:cxn modelId="{C4293EE9-B9FC-4507-BCD9-D2BF1352C84A}" type="presOf" srcId="{89B410B3-8227-4B1D-A792-BD3FFEBB64C3}" destId="{FBD035BB-373E-47A0-A1DB-558C2B1309A3}" srcOrd="0" destOrd="2" presId="urn:microsoft.com/office/officeart/2005/8/layout/pList2"/>
    <dgm:cxn modelId="{82CEAAEC-D4EF-4072-B57E-18A84E1B991D}" type="presOf" srcId="{7F3A340F-4826-445D-AFA1-CD19017BD1EF}" destId="{AB1506E5-E4B8-4340-B7A3-32BD33A9A853}" srcOrd="0" destOrd="0" presId="urn:microsoft.com/office/officeart/2005/8/layout/pList2"/>
    <dgm:cxn modelId="{C76733EF-E2EB-41AA-B32B-F979A7AB2A7D}" srcId="{E78C41C4-0AE7-46E4-92ED-22E88E6294BF}" destId="{43E57FBE-9576-4180-9149-6CF8757BDED7}" srcOrd="2" destOrd="0" parTransId="{E9220AD9-36B5-48EC-A253-2FA11547E7A7}" sibTransId="{03F8EA70-B2A1-4DCA-98CA-05CF4154D546}"/>
    <dgm:cxn modelId="{33ECE5F2-849B-47CC-97FA-0C91E9E851C5}" srcId="{E78C41C4-0AE7-46E4-92ED-22E88E6294BF}" destId="{89B410B3-8227-4B1D-A792-BD3FFEBB64C3}" srcOrd="1" destOrd="0" parTransId="{5849A887-994B-4CBE-9CA3-66C6522EEE49}" sibTransId="{217CA792-8E39-4832-959C-0151C11A29FE}"/>
    <dgm:cxn modelId="{66AF42F6-C6D7-47A9-85F4-65E6F5CDC84E}" type="presOf" srcId="{19FBBB7F-C73B-4E9C-A5E7-18055F595BFC}" destId="{EF881CB6-4B36-41D9-B7A7-04E2B0DB50DF}" srcOrd="0" destOrd="0" presId="urn:microsoft.com/office/officeart/2005/8/layout/pList2"/>
    <dgm:cxn modelId="{F8CB8FDD-B140-451C-9EEC-8A4ABFCA4E62}" type="presParOf" srcId="{0F731E9D-E472-44B1-90C3-A7C83C8CF1DD}" destId="{079BB0DB-625E-46E9-BDF7-3B3322334BC1}" srcOrd="0" destOrd="0" presId="urn:microsoft.com/office/officeart/2005/8/layout/pList2"/>
    <dgm:cxn modelId="{9395AE5F-51FD-4354-B9D8-234082D954FF}" type="presParOf" srcId="{0F731E9D-E472-44B1-90C3-A7C83C8CF1DD}" destId="{90AFF3B9-855C-4666-A66B-CF8B1278CCE5}" srcOrd="1" destOrd="0" presId="urn:microsoft.com/office/officeart/2005/8/layout/pList2"/>
    <dgm:cxn modelId="{DB672B30-DA59-4540-926C-C2853CD78880}" type="presParOf" srcId="{90AFF3B9-855C-4666-A66B-CF8B1278CCE5}" destId="{CB78A98A-5797-495E-BF55-3C7685687AD1}" srcOrd="0" destOrd="0" presId="urn:microsoft.com/office/officeart/2005/8/layout/pList2"/>
    <dgm:cxn modelId="{6D773668-37B2-4D2E-8533-EC457F2B8F17}" type="presParOf" srcId="{CB78A98A-5797-495E-BF55-3C7685687AD1}" destId="{A757C005-3E2E-4834-B577-462C2C6605F8}" srcOrd="0" destOrd="0" presId="urn:microsoft.com/office/officeart/2005/8/layout/pList2"/>
    <dgm:cxn modelId="{63ADEE6F-0E40-4F3D-B450-FD56EB047A6D}" type="presParOf" srcId="{CB78A98A-5797-495E-BF55-3C7685687AD1}" destId="{94EDE6A2-075A-4779-AE1B-FA89F9CE0B83}" srcOrd="1" destOrd="0" presId="urn:microsoft.com/office/officeart/2005/8/layout/pList2"/>
    <dgm:cxn modelId="{2215A4D0-F532-4F64-A5F4-16277EC53707}" type="presParOf" srcId="{CB78A98A-5797-495E-BF55-3C7685687AD1}" destId="{ACAD21EA-22C2-44BE-AAD7-999327932864}" srcOrd="2" destOrd="0" presId="urn:microsoft.com/office/officeart/2005/8/layout/pList2"/>
    <dgm:cxn modelId="{B362097E-D4E7-41B3-BA70-94D493FCCBE9}" type="presParOf" srcId="{90AFF3B9-855C-4666-A66B-CF8B1278CCE5}" destId="{AB1506E5-E4B8-4340-B7A3-32BD33A9A853}" srcOrd="1" destOrd="0" presId="urn:microsoft.com/office/officeart/2005/8/layout/pList2"/>
    <dgm:cxn modelId="{ADE4B4EC-14AC-4D2B-8AFC-8A868A0D87F8}" type="presParOf" srcId="{90AFF3B9-855C-4666-A66B-CF8B1278CCE5}" destId="{D4816D97-1E5D-4FA9-AFB3-C624D7196FBD}" srcOrd="2" destOrd="0" presId="urn:microsoft.com/office/officeart/2005/8/layout/pList2"/>
    <dgm:cxn modelId="{526E3E8D-4C92-4D2B-B061-218B6C4935BB}" type="presParOf" srcId="{D4816D97-1E5D-4FA9-AFB3-C624D7196FBD}" destId="{ADEFA204-2F9B-4210-897B-92F3B7E143ED}" srcOrd="0" destOrd="0" presId="urn:microsoft.com/office/officeart/2005/8/layout/pList2"/>
    <dgm:cxn modelId="{386AE13D-A0BE-47D5-BFA4-53F4631E3FD9}" type="presParOf" srcId="{D4816D97-1E5D-4FA9-AFB3-C624D7196FBD}" destId="{FA0A877A-1676-44E6-977C-F5A0D470B58D}" srcOrd="1" destOrd="0" presId="urn:microsoft.com/office/officeart/2005/8/layout/pList2"/>
    <dgm:cxn modelId="{5384824A-0F52-4EF9-BAC2-65CC0C7CB466}" type="presParOf" srcId="{D4816D97-1E5D-4FA9-AFB3-C624D7196FBD}" destId="{C87738F8-9D1E-408C-9CA7-37DBEDD45DE0}" srcOrd="2" destOrd="0" presId="urn:microsoft.com/office/officeart/2005/8/layout/pList2"/>
    <dgm:cxn modelId="{4E9BAD32-A89F-45E4-894A-9F0BFFF22296}" type="presParOf" srcId="{90AFF3B9-855C-4666-A66B-CF8B1278CCE5}" destId="{EF881CB6-4B36-41D9-B7A7-04E2B0DB50DF}" srcOrd="3" destOrd="0" presId="urn:microsoft.com/office/officeart/2005/8/layout/pList2"/>
    <dgm:cxn modelId="{6B49D1F4-BB39-4C2C-9359-1227FC7CA84D}" type="presParOf" srcId="{90AFF3B9-855C-4666-A66B-CF8B1278CCE5}" destId="{39419FAE-7231-4E4E-B391-D22CF30873E4}" srcOrd="4" destOrd="0" presId="urn:microsoft.com/office/officeart/2005/8/layout/pList2"/>
    <dgm:cxn modelId="{6FB1C2A1-2D7E-4058-B90A-863485A73112}" type="presParOf" srcId="{39419FAE-7231-4E4E-B391-D22CF30873E4}" destId="{FBD035BB-373E-47A0-A1DB-558C2B1309A3}" srcOrd="0" destOrd="0" presId="urn:microsoft.com/office/officeart/2005/8/layout/pList2"/>
    <dgm:cxn modelId="{5B015A9F-F87B-4740-83FC-7CAB6F34047C}" type="presParOf" srcId="{39419FAE-7231-4E4E-B391-D22CF30873E4}" destId="{FB1CD1D8-4E95-4830-BC40-EBC4B56114C5}" srcOrd="1" destOrd="0" presId="urn:microsoft.com/office/officeart/2005/8/layout/pList2"/>
    <dgm:cxn modelId="{BC26F0BD-F4C4-4050-911A-BE5FE4DB8E02}" type="presParOf" srcId="{39419FAE-7231-4E4E-B391-D22CF30873E4}" destId="{37A0F332-AA39-473B-B499-7EFBC40B596F}"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A22B37-3546-457D-B00A-501DC8897CC9}"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US"/>
        </a:p>
      </dgm:t>
    </dgm:pt>
    <dgm:pt modelId="{FDF63779-D625-413F-9CE0-02782F21DC7D}">
      <dgm:prSet phldrT="[Text]" custT="1"/>
      <dgm:spPr/>
      <dgm:t>
        <a:bodyPr/>
        <a:lstStyle/>
        <a:p>
          <a:r>
            <a:rPr lang="en-US" sz="2000" b="1" dirty="0"/>
            <a:t>Dispersion Model</a:t>
          </a:r>
        </a:p>
        <a:p>
          <a:r>
            <a:rPr lang="en-US" sz="1600" b="0" i="0" u="none" strike="noStrike" dirty="0">
              <a:effectLst/>
              <a:latin typeface="Trebuchet MS" panose="020B0603020202020204" pitchFamily="34" charset="0"/>
            </a:rPr>
            <a:t>Used in permitting processes to estimate the pollutant concentrations at specified ground-level receptors surrounding an emissions source</a:t>
          </a:r>
          <a:r>
            <a:rPr lang="en-US" sz="1600" b="0" i="0" dirty="0">
              <a:effectLst/>
              <a:latin typeface="Trebuchet MS" panose="020B0603020202020204" pitchFamily="34" charset="0"/>
            </a:rPr>
            <a:t>​</a:t>
          </a:r>
          <a:endParaRPr lang="en-US" sz="1600" dirty="0"/>
        </a:p>
      </dgm:t>
    </dgm:pt>
    <dgm:pt modelId="{DADC5E9F-DF6D-45CD-B84D-A9A45B4AEEA4}" type="parTrans" cxnId="{9816D0DB-E385-4A74-A2F8-3BC0780B73B0}">
      <dgm:prSet/>
      <dgm:spPr/>
      <dgm:t>
        <a:bodyPr/>
        <a:lstStyle/>
        <a:p>
          <a:endParaRPr lang="en-US"/>
        </a:p>
      </dgm:t>
    </dgm:pt>
    <dgm:pt modelId="{DB900440-983F-4A7E-8B3B-B7468DE5E47A}" type="sibTrans" cxnId="{9816D0DB-E385-4A74-A2F8-3BC0780B73B0}">
      <dgm:prSet/>
      <dgm:spPr/>
      <dgm:t>
        <a:bodyPr/>
        <a:lstStyle/>
        <a:p>
          <a:endParaRPr lang="en-US"/>
        </a:p>
      </dgm:t>
    </dgm:pt>
    <dgm:pt modelId="{F6498118-E9D4-4D99-A004-2678D4FDE3F0}">
      <dgm:prSet phldrT="[Text]" custT="1"/>
      <dgm:spPr/>
      <dgm:t>
        <a:bodyPr/>
        <a:lstStyle/>
        <a:p>
          <a:r>
            <a:rPr lang="en-US" sz="2000" b="1" dirty="0"/>
            <a:t>Photochemical Model             </a:t>
          </a:r>
        </a:p>
        <a:p>
          <a:r>
            <a:rPr lang="en-US" sz="1600" b="0" i="0" u="none" strike="noStrike" dirty="0">
              <a:effectLst/>
              <a:latin typeface="Trebuchet MS" panose="020B0603020202020204" pitchFamily="34" charset="0"/>
            </a:rPr>
            <a:t>Used in regulatory or policy assessments to simulate impacts from all sources by estimating pollutant concentrations and deposition of both inert and chemically reactive pollutants over large spatial scales</a:t>
          </a:r>
          <a:r>
            <a:rPr lang="en-US" sz="1800" b="0" i="0" dirty="0">
              <a:effectLst/>
              <a:latin typeface="Trebuchet MS" panose="020B0603020202020204" pitchFamily="34" charset="0"/>
            </a:rPr>
            <a:t>​</a:t>
          </a:r>
          <a:endParaRPr lang="en-US" sz="1800" dirty="0"/>
        </a:p>
      </dgm:t>
    </dgm:pt>
    <dgm:pt modelId="{71D2A5ED-F156-41E9-BDEE-BCEE0CA8B2CC}" type="parTrans" cxnId="{5310F860-E8CD-4309-9483-D0F4E2075633}">
      <dgm:prSet/>
      <dgm:spPr/>
      <dgm:t>
        <a:bodyPr/>
        <a:lstStyle/>
        <a:p>
          <a:endParaRPr lang="en-US"/>
        </a:p>
      </dgm:t>
    </dgm:pt>
    <dgm:pt modelId="{CD451E28-1077-403A-ADFB-D4157B6D36F8}" type="sibTrans" cxnId="{5310F860-E8CD-4309-9483-D0F4E2075633}">
      <dgm:prSet/>
      <dgm:spPr/>
      <dgm:t>
        <a:bodyPr/>
        <a:lstStyle/>
        <a:p>
          <a:endParaRPr lang="en-US"/>
        </a:p>
      </dgm:t>
    </dgm:pt>
    <dgm:pt modelId="{64D92A83-70B9-47C0-8660-9FF334EDDD46}">
      <dgm:prSet phldrT="[Text]" custT="1"/>
      <dgm:spPr/>
      <dgm:t>
        <a:bodyPr/>
        <a:lstStyle/>
        <a:p>
          <a:r>
            <a:rPr lang="en-US" sz="2000" b="1"/>
            <a:t>Receptor Model                       </a:t>
          </a:r>
        </a:p>
        <a:p>
          <a:r>
            <a:rPr lang="en-US" sz="1600" b="0" i="0" u="none" strike="noStrike">
              <a:effectLst/>
              <a:latin typeface="Trebuchet MS" panose="020B0603020202020204" pitchFamily="34" charset="0"/>
            </a:rPr>
            <a:t>Observational techniques that use chemical and physical characteristics of gases and particles measured at source and receptor locations to identify presence of pollutant and quantify source contributions to pollutant concentrations at receptor </a:t>
          </a:r>
          <a:r>
            <a:rPr lang="en-US" sz="1600" b="0" i="0" strike="sngStrike">
              <a:effectLst/>
              <a:latin typeface="Trebuchet MS" panose="020B0603020202020204" pitchFamily="34" charset="0"/>
            </a:rPr>
            <a:t>​</a:t>
          </a:r>
          <a:r>
            <a:rPr lang="en-US" sz="1600" b="0" i="0" strike="noStrike">
              <a:effectLst/>
              <a:latin typeface="Trebuchet MS" panose="020B0603020202020204" pitchFamily="34" charset="0"/>
            </a:rPr>
            <a:t>locations</a:t>
          </a:r>
          <a:endParaRPr lang="en-US" sz="1600" strike="sngStrike" dirty="0"/>
        </a:p>
      </dgm:t>
    </dgm:pt>
    <dgm:pt modelId="{B4DB8A0F-E804-4A84-AE58-67AEF258095F}" type="parTrans" cxnId="{565B27A5-B7D5-4D6B-9B31-E5B920C9E6DB}">
      <dgm:prSet/>
      <dgm:spPr/>
      <dgm:t>
        <a:bodyPr/>
        <a:lstStyle/>
        <a:p>
          <a:endParaRPr lang="en-US"/>
        </a:p>
      </dgm:t>
    </dgm:pt>
    <dgm:pt modelId="{7B5BC4FC-AE2B-48EB-8859-EEE2FF9CE712}" type="sibTrans" cxnId="{565B27A5-B7D5-4D6B-9B31-E5B920C9E6DB}">
      <dgm:prSet/>
      <dgm:spPr/>
      <dgm:t>
        <a:bodyPr/>
        <a:lstStyle/>
        <a:p>
          <a:endParaRPr lang="en-US"/>
        </a:p>
      </dgm:t>
    </dgm:pt>
    <dgm:pt modelId="{B1FC0720-1951-4CA0-8914-380A94FA30C5}">
      <dgm:prSet phldrT="[Text]" custT="1"/>
      <dgm:spPr/>
      <dgm:t>
        <a:bodyPr/>
        <a:lstStyle/>
        <a:p>
          <a:r>
            <a:rPr lang="en-US" sz="2000" b="1"/>
            <a:t>Reduced Form Model</a:t>
          </a:r>
        </a:p>
        <a:p>
          <a:r>
            <a:rPr lang="en-US" sz="1600" b="0" i="0" u="none" strike="noStrike">
              <a:effectLst/>
              <a:latin typeface="Trebuchet MS" panose="020B0603020202020204" pitchFamily="34" charset="0"/>
            </a:rPr>
            <a:t>Use limited input information to approximate photochemical models</a:t>
          </a:r>
          <a:endParaRPr lang="en-US" sz="1600"/>
        </a:p>
      </dgm:t>
    </dgm:pt>
    <dgm:pt modelId="{B6EB4BF7-5020-455B-B0F3-656141224159}" type="parTrans" cxnId="{93AC6432-872F-46EA-90E5-710B891A40A2}">
      <dgm:prSet/>
      <dgm:spPr/>
      <dgm:t>
        <a:bodyPr/>
        <a:lstStyle/>
        <a:p>
          <a:endParaRPr lang="en-US"/>
        </a:p>
      </dgm:t>
    </dgm:pt>
    <dgm:pt modelId="{8D2FF623-5931-4753-AC09-E698919BC038}" type="sibTrans" cxnId="{93AC6432-872F-46EA-90E5-710B891A40A2}">
      <dgm:prSet/>
      <dgm:spPr/>
      <dgm:t>
        <a:bodyPr/>
        <a:lstStyle/>
        <a:p>
          <a:endParaRPr lang="en-US"/>
        </a:p>
      </dgm:t>
    </dgm:pt>
    <dgm:pt modelId="{D6890BE6-9F02-451C-A50A-ADEC2AF79346}" type="pres">
      <dgm:prSet presAssocID="{62A22B37-3546-457D-B00A-501DC8897CC9}" presName="diagram" presStyleCnt="0">
        <dgm:presLayoutVars>
          <dgm:dir/>
          <dgm:resizeHandles val="exact"/>
        </dgm:presLayoutVars>
      </dgm:prSet>
      <dgm:spPr/>
    </dgm:pt>
    <dgm:pt modelId="{BD17D4F2-732F-4F1C-AE70-E2A62D90E353}" type="pres">
      <dgm:prSet presAssocID="{FDF63779-D625-413F-9CE0-02782F21DC7D}" presName="node" presStyleLbl="node1" presStyleIdx="0" presStyleCnt="4">
        <dgm:presLayoutVars>
          <dgm:bulletEnabled val="1"/>
        </dgm:presLayoutVars>
      </dgm:prSet>
      <dgm:spPr/>
    </dgm:pt>
    <dgm:pt modelId="{3CA3DE7B-12E5-43B1-85AE-9C98D25D9A5F}" type="pres">
      <dgm:prSet presAssocID="{DB900440-983F-4A7E-8B3B-B7468DE5E47A}" presName="sibTrans" presStyleCnt="0"/>
      <dgm:spPr/>
    </dgm:pt>
    <dgm:pt modelId="{36015F49-F08A-454D-869C-0141794A5641}" type="pres">
      <dgm:prSet presAssocID="{F6498118-E9D4-4D99-A004-2678D4FDE3F0}" presName="node" presStyleLbl="node1" presStyleIdx="1" presStyleCnt="4">
        <dgm:presLayoutVars>
          <dgm:bulletEnabled val="1"/>
        </dgm:presLayoutVars>
      </dgm:prSet>
      <dgm:spPr/>
    </dgm:pt>
    <dgm:pt modelId="{689E97D6-2F6D-41BF-9CDE-3B77046CCFA3}" type="pres">
      <dgm:prSet presAssocID="{CD451E28-1077-403A-ADFB-D4157B6D36F8}" presName="sibTrans" presStyleCnt="0"/>
      <dgm:spPr/>
    </dgm:pt>
    <dgm:pt modelId="{B12147BD-9ED1-483B-90BE-1DFF07C6EA2F}" type="pres">
      <dgm:prSet presAssocID="{64D92A83-70B9-47C0-8660-9FF334EDDD46}" presName="node" presStyleLbl="node1" presStyleIdx="2" presStyleCnt="4" custScaleY="109438">
        <dgm:presLayoutVars>
          <dgm:bulletEnabled val="1"/>
        </dgm:presLayoutVars>
      </dgm:prSet>
      <dgm:spPr/>
    </dgm:pt>
    <dgm:pt modelId="{A612396A-2EAA-4EFB-8899-7F56E81217F8}" type="pres">
      <dgm:prSet presAssocID="{7B5BC4FC-AE2B-48EB-8859-EEE2FF9CE712}" presName="sibTrans" presStyleCnt="0"/>
      <dgm:spPr/>
    </dgm:pt>
    <dgm:pt modelId="{845A5F9C-B2C6-476B-B3AE-65C90F66F67B}" type="pres">
      <dgm:prSet presAssocID="{B1FC0720-1951-4CA0-8914-380A94FA30C5}" presName="node" presStyleLbl="node1" presStyleIdx="3" presStyleCnt="4" custScaleY="107468">
        <dgm:presLayoutVars>
          <dgm:bulletEnabled val="1"/>
        </dgm:presLayoutVars>
      </dgm:prSet>
      <dgm:spPr/>
    </dgm:pt>
  </dgm:ptLst>
  <dgm:cxnLst>
    <dgm:cxn modelId="{93AC6432-872F-46EA-90E5-710B891A40A2}" srcId="{62A22B37-3546-457D-B00A-501DC8897CC9}" destId="{B1FC0720-1951-4CA0-8914-380A94FA30C5}" srcOrd="3" destOrd="0" parTransId="{B6EB4BF7-5020-455B-B0F3-656141224159}" sibTransId="{8D2FF623-5931-4753-AC09-E698919BC038}"/>
    <dgm:cxn modelId="{5310F860-E8CD-4309-9483-D0F4E2075633}" srcId="{62A22B37-3546-457D-B00A-501DC8897CC9}" destId="{F6498118-E9D4-4D99-A004-2678D4FDE3F0}" srcOrd="1" destOrd="0" parTransId="{71D2A5ED-F156-41E9-BDEE-BCEE0CA8B2CC}" sibTransId="{CD451E28-1077-403A-ADFB-D4157B6D36F8}"/>
    <dgm:cxn modelId="{65EAEB71-6D55-4CAB-89C7-11E9E365DABE}" type="presOf" srcId="{F6498118-E9D4-4D99-A004-2678D4FDE3F0}" destId="{36015F49-F08A-454D-869C-0141794A5641}" srcOrd="0" destOrd="0" presId="urn:microsoft.com/office/officeart/2005/8/layout/default"/>
    <dgm:cxn modelId="{565B27A5-B7D5-4D6B-9B31-E5B920C9E6DB}" srcId="{62A22B37-3546-457D-B00A-501DC8897CC9}" destId="{64D92A83-70B9-47C0-8660-9FF334EDDD46}" srcOrd="2" destOrd="0" parTransId="{B4DB8A0F-E804-4A84-AE58-67AEF258095F}" sibTransId="{7B5BC4FC-AE2B-48EB-8859-EEE2FF9CE712}"/>
    <dgm:cxn modelId="{919AC6A9-9014-4B5F-94A4-433AAA3F74CC}" type="presOf" srcId="{B1FC0720-1951-4CA0-8914-380A94FA30C5}" destId="{845A5F9C-B2C6-476B-B3AE-65C90F66F67B}" srcOrd="0" destOrd="0" presId="urn:microsoft.com/office/officeart/2005/8/layout/default"/>
    <dgm:cxn modelId="{0D3529AD-9250-4826-8A3A-FAE8383AAAD2}" type="presOf" srcId="{64D92A83-70B9-47C0-8660-9FF334EDDD46}" destId="{B12147BD-9ED1-483B-90BE-1DFF07C6EA2F}" srcOrd="0" destOrd="0" presId="urn:microsoft.com/office/officeart/2005/8/layout/default"/>
    <dgm:cxn modelId="{9816D0DB-E385-4A74-A2F8-3BC0780B73B0}" srcId="{62A22B37-3546-457D-B00A-501DC8897CC9}" destId="{FDF63779-D625-413F-9CE0-02782F21DC7D}" srcOrd="0" destOrd="0" parTransId="{DADC5E9F-DF6D-45CD-B84D-A9A45B4AEEA4}" sibTransId="{DB900440-983F-4A7E-8B3B-B7468DE5E47A}"/>
    <dgm:cxn modelId="{7DDFE1F3-85A1-4368-9708-634068C4331B}" type="presOf" srcId="{FDF63779-D625-413F-9CE0-02782F21DC7D}" destId="{BD17D4F2-732F-4F1C-AE70-E2A62D90E353}" srcOrd="0" destOrd="0" presId="urn:microsoft.com/office/officeart/2005/8/layout/default"/>
    <dgm:cxn modelId="{2FB138FB-396D-4BAA-9AFF-C6BB8832C35A}" type="presOf" srcId="{62A22B37-3546-457D-B00A-501DC8897CC9}" destId="{D6890BE6-9F02-451C-A50A-ADEC2AF79346}" srcOrd="0" destOrd="0" presId="urn:microsoft.com/office/officeart/2005/8/layout/default"/>
    <dgm:cxn modelId="{E8711488-5B2B-417C-B161-7F4BE1504045}" type="presParOf" srcId="{D6890BE6-9F02-451C-A50A-ADEC2AF79346}" destId="{BD17D4F2-732F-4F1C-AE70-E2A62D90E353}" srcOrd="0" destOrd="0" presId="urn:microsoft.com/office/officeart/2005/8/layout/default"/>
    <dgm:cxn modelId="{8C932CB3-748F-4EA6-B2B4-1E6E1749E1EB}" type="presParOf" srcId="{D6890BE6-9F02-451C-A50A-ADEC2AF79346}" destId="{3CA3DE7B-12E5-43B1-85AE-9C98D25D9A5F}" srcOrd="1" destOrd="0" presId="urn:microsoft.com/office/officeart/2005/8/layout/default"/>
    <dgm:cxn modelId="{83705E99-764C-4EF2-8FBB-10217929946A}" type="presParOf" srcId="{D6890BE6-9F02-451C-A50A-ADEC2AF79346}" destId="{36015F49-F08A-454D-869C-0141794A5641}" srcOrd="2" destOrd="0" presId="urn:microsoft.com/office/officeart/2005/8/layout/default"/>
    <dgm:cxn modelId="{2C99F15A-5F8E-44F5-9988-6A22A185BDBE}" type="presParOf" srcId="{D6890BE6-9F02-451C-A50A-ADEC2AF79346}" destId="{689E97D6-2F6D-41BF-9CDE-3B77046CCFA3}" srcOrd="3" destOrd="0" presId="urn:microsoft.com/office/officeart/2005/8/layout/default"/>
    <dgm:cxn modelId="{5D5169A6-710C-4213-A81C-B232BCD54B14}" type="presParOf" srcId="{D6890BE6-9F02-451C-A50A-ADEC2AF79346}" destId="{B12147BD-9ED1-483B-90BE-1DFF07C6EA2F}" srcOrd="4" destOrd="0" presId="urn:microsoft.com/office/officeart/2005/8/layout/default"/>
    <dgm:cxn modelId="{DD97ED24-72BD-4C40-9768-FD31A4238A8E}" type="presParOf" srcId="{D6890BE6-9F02-451C-A50A-ADEC2AF79346}" destId="{A612396A-2EAA-4EFB-8899-7F56E81217F8}" srcOrd="5" destOrd="0" presId="urn:microsoft.com/office/officeart/2005/8/layout/default"/>
    <dgm:cxn modelId="{5AF79F6C-863E-4C1F-8A58-E57A1BCF0115}" type="presParOf" srcId="{D6890BE6-9F02-451C-A50A-ADEC2AF79346}" destId="{845A5F9C-B2C6-476B-B3AE-65C90F66F67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2D7590-4D0F-4505-8F72-576E53BB5FF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55E26F7-9F22-42C4-B71C-BC6ED610CDDF}">
      <dgm:prSet phldrT="[Text]"/>
      <dgm:spPr>
        <a:solidFill>
          <a:schemeClr val="accent3">
            <a:lumMod val="60000"/>
            <a:lumOff val="40000"/>
          </a:schemeClr>
        </a:solidFill>
      </dgm:spPr>
      <dgm:t>
        <a:bodyPr/>
        <a:lstStyle/>
        <a:p>
          <a:r>
            <a:rPr lang="en-US" b="0" i="0" u="none" strike="noStrike">
              <a:solidFill>
                <a:srgbClr val="3D3D3D"/>
              </a:solidFill>
              <a:effectLst/>
              <a:latin typeface="Trebuchet MS" panose="020B0603020202020204" pitchFamily="34" charset="0"/>
            </a:rPr>
            <a:t>Wind speed and direction</a:t>
          </a:r>
          <a:r>
            <a:rPr lang="en-US" b="0" i="0">
              <a:solidFill>
                <a:srgbClr val="000000"/>
              </a:solidFill>
              <a:effectLst/>
              <a:latin typeface="Trebuchet MS" panose="020B0603020202020204" pitchFamily="34" charset="0"/>
            </a:rPr>
            <a:t>​</a:t>
          </a:r>
          <a:endParaRPr lang="en-US"/>
        </a:p>
      </dgm:t>
    </dgm:pt>
    <dgm:pt modelId="{7D8AB316-B6E5-4AF5-92AE-28544AFAD421}" type="parTrans" cxnId="{D28A57B2-B3CD-463A-A25A-D5E7BA341D78}">
      <dgm:prSet/>
      <dgm:spPr/>
      <dgm:t>
        <a:bodyPr/>
        <a:lstStyle/>
        <a:p>
          <a:endParaRPr lang="en-US"/>
        </a:p>
      </dgm:t>
    </dgm:pt>
    <dgm:pt modelId="{E1DA49AF-6B37-458D-8BF5-E5ED08A43720}" type="sibTrans" cxnId="{D28A57B2-B3CD-463A-A25A-D5E7BA341D78}">
      <dgm:prSet/>
      <dgm:spPr/>
      <dgm:t>
        <a:bodyPr/>
        <a:lstStyle/>
        <a:p>
          <a:endParaRPr lang="en-US"/>
        </a:p>
      </dgm:t>
    </dgm:pt>
    <dgm:pt modelId="{8553BAAB-27A1-4CE8-9DB0-2E8589DF09B7}">
      <dgm:prSet/>
      <dgm:spPr>
        <a:solidFill>
          <a:schemeClr val="accent3">
            <a:lumMod val="60000"/>
            <a:lumOff val="40000"/>
          </a:schemeClr>
        </a:solidFill>
      </dgm:spPr>
      <dgm:t>
        <a:bodyPr/>
        <a:lstStyle/>
        <a:p>
          <a:r>
            <a:rPr lang="en-US" b="0" i="0" u="none" strike="noStrike">
              <a:solidFill>
                <a:srgbClr val="3D3D3D"/>
              </a:solidFill>
              <a:effectLst/>
              <a:latin typeface="Trebuchet MS" panose="020B0603020202020204" pitchFamily="34" charset="0"/>
            </a:rPr>
            <a:t>Vertical mixing</a:t>
          </a:r>
          <a:r>
            <a:rPr lang="en-US" b="0" i="0">
              <a:solidFill>
                <a:srgbClr val="000000"/>
              </a:solidFill>
              <a:effectLst/>
              <a:latin typeface="Trebuchet MS" panose="020B0603020202020204" pitchFamily="34" charset="0"/>
            </a:rPr>
            <a:t>​</a:t>
          </a:r>
          <a:endParaRPr lang="en-US">
            <a:solidFill>
              <a:srgbClr val="000000"/>
            </a:solidFill>
            <a:latin typeface="Arial" panose="020B0604020202020204" pitchFamily="34" charset="0"/>
          </a:endParaRPr>
        </a:p>
      </dgm:t>
    </dgm:pt>
    <dgm:pt modelId="{B41D5235-08C9-4F8B-AE1E-27CF958FC8B5}" type="parTrans" cxnId="{C98B84FA-EB5A-4581-A709-CA4EA11D52C9}">
      <dgm:prSet/>
      <dgm:spPr/>
      <dgm:t>
        <a:bodyPr/>
        <a:lstStyle/>
        <a:p>
          <a:endParaRPr lang="en-US"/>
        </a:p>
      </dgm:t>
    </dgm:pt>
    <dgm:pt modelId="{6E2AC0AE-E20C-40C7-AFEF-203E8C91408A}" type="sibTrans" cxnId="{C98B84FA-EB5A-4581-A709-CA4EA11D52C9}">
      <dgm:prSet/>
      <dgm:spPr/>
      <dgm:t>
        <a:bodyPr/>
        <a:lstStyle/>
        <a:p>
          <a:endParaRPr lang="en-US"/>
        </a:p>
      </dgm:t>
    </dgm:pt>
    <dgm:pt modelId="{573EDD50-9745-4E36-81F6-DDFFF3856346}">
      <dgm:prSet/>
      <dgm:spPr>
        <a:solidFill>
          <a:schemeClr val="accent3">
            <a:lumMod val="60000"/>
            <a:lumOff val="40000"/>
          </a:schemeClr>
        </a:solidFill>
      </dgm:spPr>
      <dgm:t>
        <a:bodyPr/>
        <a:lstStyle/>
        <a:p>
          <a:r>
            <a:rPr lang="en-US" b="0" i="0" u="none" strike="noStrike">
              <a:solidFill>
                <a:srgbClr val="3D3D3D"/>
              </a:solidFill>
              <a:effectLst/>
              <a:latin typeface="Trebuchet MS" panose="020B0603020202020204" pitchFamily="34" charset="0"/>
            </a:rPr>
            <a:t>Temperature and atmospheric moisture</a:t>
          </a:r>
          <a:r>
            <a:rPr lang="en-US" b="0" i="0">
              <a:solidFill>
                <a:srgbClr val="000000"/>
              </a:solidFill>
              <a:effectLst/>
              <a:latin typeface="Trebuchet MS" panose="020B0603020202020204" pitchFamily="34" charset="0"/>
            </a:rPr>
            <a:t>​</a:t>
          </a:r>
          <a:endParaRPr lang="en-US">
            <a:solidFill>
              <a:srgbClr val="000000"/>
            </a:solidFill>
            <a:latin typeface="Arial" panose="020B0604020202020204" pitchFamily="34" charset="0"/>
          </a:endParaRPr>
        </a:p>
      </dgm:t>
    </dgm:pt>
    <dgm:pt modelId="{28299C62-3286-45D9-81E8-2A151944369D}" type="parTrans" cxnId="{799A62B4-E62F-42F1-B415-02B686912144}">
      <dgm:prSet/>
      <dgm:spPr/>
      <dgm:t>
        <a:bodyPr/>
        <a:lstStyle/>
        <a:p>
          <a:endParaRPr lang="en-US"/>
        </a:p>
      </dgm:t>
    </dgm:pt>
    <dgm:pt modelId="{101D45AA-64B8-4BF3-BB3D-CCE19E88EE01}" type="sibTrans" cxnId="{799A62B4-E62F-42F1-B415-02B686912144}">
      <dgm:prSet/>
      <dgm:spPr/>
      <dgm:t>
        <a:bodyPr/>
        <a:lstStyle/>
        <a:p>
          <a:endParaRPr lang="en-US"/>
        </a:p>
      </dgm:t>
    </dgm:pt>
    <dgm:pt modelId="{6F73EA5E-44E6-415C-AE26-7EEAD8E704D7}" type="pres">
      <dgm:prSet presAssocID="{E62D7590-4D0F-4505-8F72-576E53BB5FFC}" presName="diagram" presStyleCnt="0">
        <dgm:presLayoutVars>
          <dgm:dir/>
          <dgm:resizeHandles val="exact"/>
        </dgm:presLayoutVars>
      </dgm:prSet>
      <dgm:spPr/>
    </dgm:pt>
    <dgm:pt modelId="{99A50C76-7443-48D1-B969-081DE97FCED8}" type="pres">
      <dgm:prSet presAssocID="{855E26F7-9F22-42C4-B71C-BC6ED610CDDF}" presName="node" presStyleLbl="node1" presStyleIdx="0" presStyleCnt="3">
        <dgm:presLayoutVars>
          <dgm:bulletEnabled val="1"/>
        </dgm:presLayoutVars>
      </dgm:prSet>
      <dgm:spPr/>
    </dgm:pt>
    <dgm:pt modelId="{4F9B9CEC-F1FB-467E-A8C9-A9D6F0AE64E3}" type="pres">
      <dgm:prSet presAssocID="{E1DA49AF-6B37-458D-8BF5-E5ED08A43720}" presName="sibTrans" presStyleCnt="0"/>
      <dgm:spPr/>
    </dgm:pt>
    <dgm:pt modelId="{F812F6FD-F471-4FED-AD01-955F9B040C20}" type="pres">
      <dgm:prSet presAssocID="{8553BAAB-27A1-4CE8-9DB0-2E8589DF09B7}" presName="node" presStyleLbl="node1" presStyleIdx="1" presStyleCnt="3">
        <dgm:presLayoutVars>
          <dgm:bulletEnabled val="1"/>
        </dgm:presLayoutVars>
      </dgm:prSet>
      <dgm:spPr/>
    </dgm:pt>
    <dgm:pt modelId="{5D653315-ED4B-47B4-A412-D10628665E82}" type="pres">
      <dgm:prSet presAssocID="{6E2AC0AE-E20C-40C7-AFEF-203E8C91408A}" presName="sibTrans" presStyleCnt="0"/>
      <dgm:spPr/>
    </dgm:pt>
    <dgm:pt modelId="{9FA0288D-D44F-41E2-A839-2A326B63603E}" type="pres">
      <dgm:prSet presAssocID="{573EDD50-9745-4E36-81F6-DDFFF3856346}" presName="node" presStyleLbl="node1" presStyleIdx="2" presStyleCnt="3">
        <dgm:presLayoutVars>
          <dgm:bulletEnabled val="1"/>
        </dgm:presLayoutVars>
      </dgm:prSet>
      <dgm:spPr/>
    </dgm:pt>
  </dgm:ptLst>
  <dgm:cxnLst>
    <dgm:cxn modelId="{E6F7E60F-9BD0-4193-A309-0E5FA145AF92}" type="presOf" srcId="{E62D7590-4D0F-4505-8F72-576E53BB5FFC}" destId="{6F73EA5E-44E6-415C-AE26-7EEAD8E704D7}" srcOrd="0" destOrd="0" presId="urn:microsoft.com/office/officeart/2005/8/layout/default"/>
    <dgm:cxn modelId="{407AD062-8D74-451C-B862-596EA79F8755}" type="presOf" srcId="{8553BAAB-27A1-4CE8-9DB0-2E8589DF09B7}" destId="{F812F6FD-F471-4FED-AD01-955F9B040C20}" srcOrd="0" destOrd="0" presId="urn:microsoft.com/office/officeart/2005/8/layout/default"/>
    <dgm:cxn modelId="{095B728B-3437-46AC-9436-A64C8870F10A}" type="presOf" srcId="{855E26F7-9F22-42C4-B71C-BC6ED610CDDF}" destId="{99A50C76-7443-48D1-B969-081DE97FCED8}" srcOrd="0" destOrd="0" presId="urn:microsoft.com/office/officeart/2005/8/layout/default"/>
    <dgm:cxn modelId="{D28A57B2-B3CD-463A-A25A-D5E7BA341D78}" srcId="{E62D7590-4D0F-4505-8F72-576E53BB5FFC}" destId="{855E26F7-9F22-42C4-B71C-BC6ED610CDDF}" srcOrd="0" destOrd="0" parTransId="{7D8AB316-B6E5-4AF5-92AE-28544AFAD421}" sibTransId="{E1DA49AF-6B37-458D-8BF5-E5ED08A43720}"/>
    <dgm:cxn modelId="{799A62B4-E62F-42F1-B415-02B686912144}" srcId="{E62D7590-4D0F-4505-8F72-576E53BB5FFC}" destId="{573EDD50-9745-4E36-81F6-DDFFF3856346}" srcOrd="2" destOrd="0" parTransId="{28299C62-3286-45D9-81E8-2A151944369D}" sibTransId="{101D45AA-64B8-4BF3-BB3D-CCE19E88EE01}"/>
    <dgm:cxn modelId="{130F0FCC-4863-4FC7-8554-05BE93A6CC78}" type="presOf" srcId="{573EDD50-9745-4E36-81F6-DDFFF3856346}" destId="{9FA0288D-D44F-41E2-A839-2A326B63603E}" srcOrd="0" destOrd="0" presId="urn:microsoft.com/office/officeart/2005/8/layout/default"/>
    <dgm:cxn modelId="{C98B84FA-EB5A-4581-A709-CA4EA11D52C9}" srcId="{E62D7590-4D0F-4505-8F72-576E53BB5FFC}" destId="{8553BAAB-27A1-4CE8-9DB0-2E8589DF09B7}" srcOrd="1" destOrd="0" parTransId="{B41D5235-08C9-4F8B-AE1E-27CF958FC8B5}" sibTransId="{6E2AC0AE-E20C-40C7-AFEF-203E8C91408A}"/>
    <dgm:cxn modelId="{13BF41EB-EE09-41C5-AF86-A99B19547E2A}" type="presParOf" srcId="{6F73EA5E-44E6-415C-AE26-7EEAD8E704D7}" destId="{99A50C76-7443-48D1-B969-081DE97FCED8}" srcOrd="0" destOrd="0" presId="urn:microsoft.com/office/officeart/2005/8/layout/default"/>
    <dgm:cxn modelId="{7BC6E71A-5DB6-4AC2-AC97-4CC6FDBDE5D4}" type="presParOf" srcId="{6F73EA5E-44E6-415C-AE26-7EEAD8E704D7}" destId="{4F9B9CEC-F1FB-467E-A8C9-A9D6F0AE64E3}" srcOrd="1" destOrd="0" presId="urn:microsoft.com/office/officeart/2005/8/layout/default"/>
    <dgm:cxn modelId="{3F581B94-F525-4CE7-A9A4-9BC691F4609D}" type="presParOf" srcId="{6F73EA5E-44E6-415C-AE26-7EEAD8E704D7}" destId="{F812F6FD-F471-4FED-AD01-955F9B040C20}" srcOrd="2" destOrd="0" presId="urn:microsoft.com/office/officeart/2005/8/layout/default"/>
    <dgm:cxn modelId="{4CBE1965-4372-4124-8818-579DF3B57A4A}" type="presParOf" srcId="{6F73EA5E-44E6-415C-AE26-7EEAD8E704D7}" destId="{5D653315-ED4B-47B4-A412-D10628665E82}" srcOrd="3" destOrd="0" presId="urn:microsoft.com/office/officeart/2005/8/layout/default"/>
    <dgm:cxn modelId="{16C017BC-B0EF-4CFE-AF7D-F4D198C2319D}" type="presParOf" srcId="{6F73EA5E-44E6-415C-AE26-7EEAD8E704D7}" destId="{9FA0288D-D44F-41E2-A839-2A326B63603E}"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BB0DB-625E-46E9-BDF7-3B3322334BC1}">
      <dsp:nvSpPr>
        <dsp:cNvPr id="0" name=""/>
        <dsp:cNvSpPr/>
      </dsp:nvSpPr>
      <dsp:spPr>
        <a:xfrm>
          <a:off x="0" y="0"/>
          <a:ext cx="10077381" cy="2425680"/>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AD21EA-22C2-44BE-AAD7-999327932864}">
      <dsp:nvSpPr>
        <dsp:cNvPr id="0" name=""/>
        <dsp:cNvSpPr/>
      </dsp:nvSpPr>
      <dsp:spPr>
        <a:xfrm>
          <a:off x="302321" y="359054"/>
          <a:ext cx="2960230" cy="177883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57C005-3E2E-4834-B577-462C2C6605F8}">
      <dsp:nvSpPr>
        <dsp:cNvPr id="0" name=""/>
        <dsp:cNvSpPr/>
      </dsp:nvSpPr>
      <dsp:spPr>
        <a:xfrm rot="10800000">
          <a:off x="302321" y="2425679"/>
          <a:ext cx="2960230" cy="2964720"/>
        </a:xfrm>
        <a:prstGeom prst="round2SameRect">
          <a:avLst>
            <a:gd name="adj1" fmla="val 10500"/>
            <a:gd name="adj2" fmla="val 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l" defTabSz="1244600">
            <a:lnSpc>
              <a:spcPct val="90000"/>
            </a:lnSpc>
            <a:spcBef>
              <a:spcPct val="0"/>
            </a:spcBef>
            <a:spcAft>
              <a:spcPct val="35000"/>
            </a:spcAft>
            <a:buNone/>
          </a:pPr>
          <a:r>
            <a:rPr lang="en-US" sz="2800" kern="1200" dirty="0"/>
            <a:t>Point Sources</a:t>
          </a:r>
        </a:p>
        <a:p>
          <a:pPr marL="228600" lvl="1" indent="-228600" algn="l" defTabSz="977900">
            <a:lnSpc>
              <a:spcPct val="90000"/>
            </a:lnSpc>
            <a:spcBef>
              <a:spcPct val="0"/>
            </a:spcBef>
            <a:spcAft>
              <a:spcPct val="15000"/>
            </a:spcAft>
            <a:buChar char="•"/>
          </a:pPr>
          <a:r>
            <a:rPr lang="en-US" sz="2200" kern="1200" dirty="0"/>
            <a:t>Power or chemical plant stacks</a:t>
          </a:r>
        </a:p>
      </dsp:txBody>
      <dsp:txXfrm rot="10800000">
        <a:off x="393358" y="2425679"/>
        <a:ext cx="2778156" cy="2873683"/>
      </dsp:txXfrm>
    </dsp:sp>
    <dsp:sp modelId="{C87738F8-9D1E-408C-9CA7-37DBEDD45DE0}">
      <dsp:nvSpPr>
        <dsp:cNvPr id="0" name=""/>
        <dsp:cNvSpPr/>
      </dsp:nvSpPr>
      <dsp:spPr>
        <a:xfrm>
          <a:off x="3558575" y="323423"/>
          <a:ext cx="2960230" cy="177883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EFA204-2F9B-4210-897B-92F3B7E143ED}">
      <dsp:nvSpPr>
        <dsp:cNvPr id="0" name=""/>
        <dsp:cNvSpPr/>
      </dsp:nvSpPr>
      <dsp:spPr>
        <a:xfrm rot="10800000">
          <a:off x="3558575" y="2425679"/>
          <a:ext cx="2960230" cy="2964720"/>
        </a:xfrm>
        <a:prstGeom prst="round2SameRect">
          <a:avLst>
            <a:gd name="adj1" fmla="val 10500"/>
            <a:gd name="adj2" fmla="val 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l" defTabSz="1244600">
            <a:lnSpc>
              <a:spcPct val="90000"/>
            </a:lnSpc>
            <a:spcBef>
              <a:spcPct val="0"/>
            </a:spcBef>
            <a:spcAft>
              <a:spcPct val="35000"/>
            </a:spcAft>
            <a:buNone/>
          </a:pPr>
          <a:r>
            <a:rPr lang="en-US" sz="2800" kern="1200" dirty="0"/>
            <a:t>Area Sources</a:t>
          </a:r>
        </a:p>
        <a:p>
          <a:pPr marL="228600" lvl="1" indent="-228600" algn="l" defTabSz="977900" rtl="0">
            <a:lnSpc>
              <a:spcPct val="90000"/>
            </a:lnSpc>
            <a:spcBef>
              <a:spcPct val="0"/>
            </a:spcBef>
            <a:spcAft>
              <a:spcPct val="15000"/>
            </a:spcAft>
            <a:buChar char="•"/>
          </a:pPr>
          <a:r>
            <a:rPr lang="en-US" sz="2200" kern="1200" dirty="0"/>
            <a:t>Cook </a:t>
          </a:r>
          <a:r>
            <a:rPr lang="en-US" sz="2200" kern="1200" dirty="0">
              <a:latin typeface="Trebuchet MS" panose="020B0603020202020204"/>
            </a:rPr>
            <a:t>stoves</a:t>
          </a:r>
        </a:p>
        <a:p>
          <a:pPr marL="228600" lvl="1" indent="-228600" algn="l" defTabSz="977900" rtl="0">
            <a:lnSpc>
              <a:spcPct val="90000"/>
            </a:lnSpc>
            <a:spcBef>
              <a:spcPct val="0"/>
            </a:spcBef>
            <a:spcAft>
              <a:spcPct val="15000"/>
            </a:spcAft>
            <a:buChar char="•"/>
          </a:pPr>
          <a:r>
            <a:rPr lang="en-US" sz="2200" kern="1200" dirty="0">
              <a:latin typeface="Trebuchet MS" panose="020B0603020202020204"/>
            </a:rPr>
            <a:t>Waste</a:t>
          </a:r>
          <a:r>
            <a:rPr lang="en-US" sz="2200" kern="1200" dirty="0"/>
            <a:t> burning</a:t>
          </a:r>
        </a:p>
      </dsp:txBody>
      <dsp:txXfrm rot="10800000">
        <a:off x="3649612" y="2425679"/>
        <a:ext cx="2778156" cy="2873683"/>
      </dsp:txXfrm>
    </dsp:sp>
    <dsp:sp modelId="{37A0F332-AA39-473B-B499-7EFBC40B596F}">
      <dsp:nvSpPr>
        <dsp:cNvPr id="0" name=""/>
        <dsp:cNvSpPr/>
      </dsp:nvSpPr>
      <dsp:spPr>
        <a:xfrm>
          <a:off x="6814828" y="323423"/>
          <a:ext cx="2960230" cy="177883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D035BB-373E-47A0-A1DB-558C2B1309A3}">
      <dsp:nvSpPr>
        <dsp:cNvPr id="0" name=""/>
        <dsp:cNvSpPr/>
      </dsp:nvSpPr>
      <dsp:spPr>
        <a:xfrm rot="10800000">
          <a:off x="6814828" y="2425679"/>
          <a:ext cx="2960230" cy="2964720"/>
        </a:xfrm>
        <a:prstGeom prst="round2SameRect">
          <a:avLst>
            <a:gd name="adj1" fmla="val 10500"/>
            <a:gd name="adj2" fmla="val 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l" defTabSz="1244600">
            <a:lnSpc>
              <a:spcPct val="90000"/>
            </a:lnSpc>
            <a:spcBef>
              <a:spcPct val="0"/>
            </a:spcBef>
            <a:spcAft>
              <a:spcPct val="35000"/>
            </a:spcAft>
            <a:buNone/>
          </a:pPr>
          <a:r>
            <a:rPr lang="en-US" sz="2800" kern="1200" dirty="0"/>
            <a:t>Mobile Sources</a:t>
          </a:r>
        </a:p>
        <a:p>
          <a:pPr marL="228600" lvl="1" indent="-228600" algn="l" defTabSz="977900" rtl="0">
            <a:lnSpc>
              <a:spcPct val="90000"/>
            </a:lnSpc>
            <a:spcBef>
              <a:spcPct val="0"/>
            </a:spcBef>
            <a:spcAft>
              <a:spcPct val="15000"/>
            </a:spcAft>
            <a:buChar char="•"/>
          </a:pPr>
          <a:r>
            <a:rPr lang="en-US" sz="2200" kern="1200" dirty="0"/>
            <a:t>On-road vehicles</a:t>
          </a:r>
          <a:endParaRPr lang="en-US" sz="2200" kern="1200" dirty="0">
            <a:latin typeface="Trebuchet MS" panose="020B0603020202020204"/>
          </a:endParaRPr>
        </a:p>
        <a:p>
          <a:pPr marL="228600" lvl="1" indent="-228600" algn="l" defTabSz="977900" rtl="0">
            <a:lnSpc>
              <a:spcPct val="90000"/>
            </a:lnSpc>
            <a:spcBef>
              <a:spcPct val="0"/>
            </a:spcBef>
            <a:spcAft>
              <a:spcPct val="15000"/>
            </a:spcAft>
            <a:buChar char="•"/>
          </a:pPr>
          <a:r>
            <a:rPr lang="en-US" sz="2200" kern="1200" dirty="0">
              <a:latin typeface="Trebuchet MS" panose="020B0603020202020204"/>
            </a:rPr>
            <a:t>Off-road</a:t>
          </a:r>
          <a:r>
            <a:rPr lang="en-US" sz="2200" kern="1200" dirty="0"/>
            <a:t> vehicles</a:t>
          </a:r>
          <a:endParaRPr lang="en-US" sz="2200" kern="1200" dirty="0">
            <a:latin typeface="Trebuchet MS" panose="020B0603020202020204"/>
          </a:endParaRPr>
        </a:p>
        <a:p>
          <a:pPr marL="228600" lvl="1" indent="-228600" algn="l" defTabSz="977900">
            <a:lnSpc>
              <a:spcPct val="90000"/>
            </a:lnSpc>
            <a:spcBef>
              <a:spcPct val="0"/>
            </a:spcBef>
            <a:spcAft>
              <a:spcPct val="15000"/>
            </a:spcAft>
            <a:buChar char="•"/>
          </a:pPr>
          <a:r>
            <a:rPr lang="en-US" sz="2200" kern="1200" dirty="0">
              <a:latin typeface="Trebuchet MS" panose="020B0603020202020204"/>
            </a:rPr>
            <a:t>Ships</a:t>
          </a:r>
          <a:endParaRPr lang="en-US" sz="2200" kern="1200" dirty="0"/>
        </a:p>
      </dsp:txBody>
      <dsp:txXfrm rot="10800000">
        <a:off x="6905865" y="2425679"/>
        <a:ext cx="2778156" cy="28736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7D4F2-732F-4F1C-AE70-E2A62D90E353}">
      <dsp:nvSpPr>
        <dsp:cNvPr id="0" name=""/>
        <dsp:cNvSpPr/>
      </dsp:nvSpPr>
      <dsp:spPr>
        <a:xfrm>
          <a:off x="991" y="195393"/>
          <a:ext cx="3868322" cy="2320993"/>
        </a:xfrm>
        <a:prstGeom prst="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Dispersion Model</a:t>
          </a:r>
        </a:p>
        <a:p>
          <a:pPr marL="0" lvl="0" indent="0" algn="ctr" defTabSz="889000">
            <a:lnSpc>
              <a:spcPct val="90000"/>
            </a:lnSpc>
            <a:spcBef>
              <a:spcPct val="0"/>
            </a:spcBef>
            <a:spcAft>
              <a:spcPct val="35000"/>
            </a:spcAft>
            <a:buNone/>
          </a:pPr>
          <a:r>
            <a:rPr lang="en-US" sz="1600" b="0" i="0" u="none" strike="noStrike" kern="1200" dirty="0">
              <a:effectLst/>
              <a:latin typeface="Trebuchet MS" panose="020B0603020202020204" pitchFamily="34" charset="0"/>
            </a:rPr>
            <a:t>Used in permitting processes to estimate the pollutant concentrations at specified ground-level receptors surrounding an emissions source</a:t>
          </a:r>
          <a:r>
            <a:rPr lang="en-US" sz="1600" b="0" i="0" kern="1200" dirty="0">
              <a:effectLst/>
              <a:latin typeface="Trebuchet MS" panose="020B0603020202020204" pitchFamily="34" charset="0"/>
            </a:rPr>
            <a:t>​</a:t>
          </a:r>
          <a:endParaRPr lang="en-US" sz="1600" kern="1200" dirty="0"/>
        </a:p>
      </dsp:txBody>
      <dsp:txXfrm>
        <a:off x="991" y="195393"/>
        <a:ext cx="3868322" cy="2320993"/>
      </dsp:txXfrm>
    </dsp:sp>
    <dsp:sp modelId="{36015F49-F08A-454D-869C-0141794A5641}">
      <dsp:nvSpPr>
        <dsp:cNvPr id="0" name=""/>
        <dsp:cNvSpPr/>
      </dsp:nvSpPr>
      <dsp:spPr>
        <a:xfrm>
          <a:off x="4256146" y="195393"/>
          <a:ext cx="3868322" cy="2320993"/>
        </a:xfrm>
        <a:prstGeom prst="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Photochemical Model             </a:t>
          </a:r>
        </a:p>
        <a:p>
          <a:pPr marL="0" lvl="0" indent="0" algn="ctr" defTabSz="889000">
            <a:lnSpc>
              <a:spcPct val="90000"/>
            </a:lnSpc>
            <a:spcBef>
              <a:spcPct val="0"/>
            </a:spcBef>
            <a:spcAft>
              <a:spcPct val="35000"/>
            </a:spcAft>
            <a:buNone/>
          </a:pPr>
          <a:r>
            <a:rPr lang="en-US" sz="1600" b="0" i="0" u="none" strike="noStrike" kern="1200" dirty="0">
              <a:effectLst/>
              <a:latin typeface="Trebuchet MS" panose="020B0603020202020204" pitchFamily="34" charset="0"/>
            </a:rPr>
            <a:t>Used in regulatory or policy assessments to simulate impacts from all sources by estimating pollutant concentrations and deposition of both inert and chemically reactive pollutants over large spatial scales</a:t>
          </a:r>
          <a:r>
            <a:rPr lang="en-US" sz="1800" b="0" i="0" kern="1200" dirty="0">
              <a:effectLst/>
              <a:latin typeface="Trebuchet MS" panose="020B0603020202020204" pitchFamily="34" charset="0"/>
            </a:rPr>
            <a:t>​</a:t>
          </a:r>
          <a:endParaRPr lang="en-US" sz="1800" kern="1200" dirty="0"/>
        </a:p>
      </dsp:txBody>
      <dsp:txXfrm>
        <a:off x="4256146" y="195393"/>
        <a:ext cx="3868322" cy="2320993"/>
      </dsp:txXfrm>
    </dsp:sp>
    <dsp:sp modelId="{B12147BD-9ED1-483B-90BE-1DFF07C6EA2F}">
      <dsp:nvSpPr>
        <dsp:cNvPr id="0" name=""/>
        <dsp:cNvSpPr/>
      </dsp:nvSpPr>
      <dsp:spPr>
        <a:xfrm>
          <a:off x="991" y="2903218"/>
          <a:ext cx="3868322" cy="2540048"/>
        </a:xfrm>
        <a:prstGeom prst="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Receptor Model                       </a:t>
          </a:r>
        </a:p>
        <a:p>
          <a:pPr marL="0" lvl="0" indent="0" algn="ctr" defTabSz="889000">
            <a:lnSpc>
              <a:spcPct val="90000"/>
            </a:lnSpc>
            <a:spcBef>
              <a:spcPct val="0"/>
            </a:spcBef>
            <a:spcAft>
              <a:spcPct val="35000"/>
            </a:spcAft>
            <a:buNone/>
          </a:pPr>
          <a:r>
            <a:rPr lang="en-US" sz="1600" b="0" i="0" u="none" strike="noStrike" kern="1200">
              <a:effectLst/>
              <a:latin typeface="Trebuchet MS" panose="020B0603020202020204" pitchFamily="34" charset="0"/>
            </a:rPr>
            <a:t>Observational techniques that use chemical and physical characteristics of gases and particles measured at source and receptor locations to identify presence of pollutant and quantify source contributions to pollutant concentrations at receptor </a:t>
          </a:r>
          <a:r>
            <a:rPr lang="en-US" sz="1600" b="0" i="0" strike="sngStrike" kern="1200">
              <a:effectLst/>
              <a:latin typeface="Trebuchet MS" panose="020B0603020202020204" pitchFamily="34" charset="0"/>
            </a:rPr>
            <a:t>​</a:t>
          </a:r>
          <a:r>
            <a:rPr lang="en-US" sz="1600" b="0" i="0" strike="noStrike" kern="1200">
              <a:effectLst/>
              <a:latin typeface="Trebuchet MS" panose="020B0603020202020204" pitchFamily="34" charset="0"/>
            </a:rPr>
            <a:t>locations</a:t>
          </a:r>
          <a:endParaRPr lang="en-US" sz="1600" strike="sngStrike" kern="1200" dirty="0"/>
        </a:p>
      </dsp:txBody>
      <dsp:txXfrm>
        <a:off x="991" y="2903218"/>
        <a:ext cx="3868322" cy="2540048"/>
      </dsp:txXfrm>
    </dsp:sp>
    <dsp:sp modelId="{845A5F9C-B2C6-476B-B3AE-65C90F66F67B}">
      <dsp:nvSpPr>
        <dsp:cNvPr id="0" name=""/>
        <dsp:cNvSpPr/>
      </dsp:nvSpPr>
      <dsp:spPr>
        <a:xfrm>
          <a:off x="4256146" y="2926080"/>
          <a:ext cx="3868322" cy="2494324"/>
        </a:xfrm>
        <a:prstGeom prst="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Reduced Form Model</a:t>
          </a:r>
        </a:p>
        <a:p>
          <a:pPr marL="0" lvl="0" indent="0" algn="ctr" defTabSz="889000">
            <a:lnSpc>
              <a:spcPct val="90000"/>
            </a:lnSpc>
            <a:spcBef>
              <a:spcPct val="0"/>
            </a:spcBef>
            <a:spcAft>
              <a:spcPct val="35000"/>
            </a:spcAft>
            <a:buNone/>
          </a:pPr>
          <a:r>
            <a:rPr lang="en-US" sz="1600" b="0" i="0" u="none" strike="noStrike" kern="1200">
              <a:effectLst/>
              <a:latin typeface="Trebuchet MS" panose="020B0603020202020204" pitchFamily="34" charset="0"/>
            </a:rPr>
            <a:t>Use limited input information to approximate photochemical models</a:t>
          </a:r>
          <a:endParaRPr lang="en-US" sz="1600" kern="1200"/>
        </a:p>
      </dsp:txBody>
      <dsp:txXfrm>
        <a:off x="4256146" y="2926080"/>
        <a:ext cx="3868322" cy="24943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50C76-7443-48D1-B969-081DE97FCED8}">
      <dsp:nvSpPr>
        <dsp:cNvPr id="0" name=""/>
        <dsp:cNvSpPr/>
      </dsp:nvSpPr>
      <dsp:spPr>
        <a:xfrm>
          <a:off x="670626" y="291"/>
          <a:ext cx="1693068" cy="1015841"/>
        </a:xfrm>
        <a:prstGeom prst="rect">
          <a:avLst/>
        </a:prstGeom>
        <a:solidFill>
          <a:schemeClr val="accent3">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u="none" strike="noStrike" kern="1200">
              <a:solidFill>
                <a:srgbClr val="3D3D3D"/>
              </a:solidFill>
              <a:effectLst/>
              <a:latin typeface="Trebuchet MS" panose="020B0603020202020204" pitchFamily="34" charset="0"/>
            </a:rPr>
            <a:t>Wind speed and direction</a:t>
          </a:r>
          <a:r>
            <a:rPr lang="en-US" sz="1600" b="0" i="0" kern="1200">
              <a:solidFill>
                <a:srgbClr val="000000"/>
              </a:solidFill>
              <a:effectLst/>
              <a:latin typeface="Trebuchet MS" panose="020B0603020202020204" pitchFamily="34" charset="0"/>
            </a:rPr>
            <a:t>​</a:t>
          </a:r>
          <a:endParaRPr lang="en-US" sz="1600" kern="1200"/>
        </a:p>
      </dsp:txBody>
      <dsp:txXfrm>
        <a:off x="670626" y="291"/>
        <a:ext cx="1693068" cy="1015841"/>
      </dsp:txXfrm>
    </dsp:sp>
    <dsp:sp modelId="{F812F6FD-F471-4FED-AD01-955F9B040C20}">
      <dsp:nvSpPr>
        <dsp:cNvPr id="0" name=""/>
        <dsp:cNvSpPr/>
      </dsp:nvSpPr>
      <dsp:spPr>
        <a:xfrm>
          <a:off x="2533002" y="291"/>
          <a:ext cx="1693068" cy="1015841"/>
        </a:xfrm>
        <a:prstGeom prst="rect">
          <a:avLst/>
        </a:prstGeom>
        <a:solidFill>
          <a:schemeClr val="accent3">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u="none" strike="noStrike" kern="1200">
              <a:solidFill>
                <a:srgbClr val="3D3D3D"/>
              </a:solidFill>
              <a:effectLst/>
              <a:latin typeface="Trebuchet MS" panose="020B0603020202020204" pitchFamily="34" charset="0"/>
            </a:rPr>
            <a:t>Vertical mixing</a:t>
          </a:r>
          <a:r>
            <a:rPr lang="en-US" sz="1600" b="0" i="0" kern="1200">
              <a:solidFill>
                <a:srgbClr val="000000"/>
              </a:solidFill>
              <a:effectLst/>
              <a:latin typeface="Trebuchet MS" panose="020B0603020202020204" pitchFamily="34" charset="0"/>
            </a:rPr>
            <a:t>​</a:t>
          </a:r>
          <a:endParaRPr lang="en-US" sz="1600" kern="1200">
            <a:solidFill>
              <a:srgbClr val="000000"/>
            </a:solidFill>
            <a:latin typeface="Arial" panose="020B0604020202020204" pitchFamily="34" charset="0"/>
          </a:endParaRPr>
        </a:p>
      </dsp:txBody>
      <dsp:txXfrm>
        <a:off x="2533002" y="291"/>
        <a:ext cx="1693068" cy="1015841"/>
      </dsp:txXfrm>
    </dsp:sp>
    <dsp:sp modelId="{9FA0288D-D44F-41E2-A839-2A326B63603E}">
      <dsp:nvSpPr>
        <dsp:cNvPr id="0" name=""/>
        <dsp:cNvSpPr/>
      </dsp:nvSpPr>
      <dsp:spPr>
        <a:xfrm>
          <a:off x="4395378" y="291"/>
          <a:ext cx="1693068" cy="1015841"/>
        </a:xfrm>
        <a:prstGeom prst="rect">
          <a:avLst/>
        </a:prstGeom>
        <a:solidFill>
          <a:schemeClr val="accent3">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u="none" strike="noStrike" kern="1200">
              <a:solidFill>
                <a:srgbClr val="3D3D3D"/>
              </a:solidFill>
              <a:effectLst/>
              <a:latin typeface="Trebuchet MS" panose="020B0603020202020204" pitchFamily="34" charset="0"/>
            </a:rPr>
            <a:t>Temperature and atmospheric moisture</a:t>
          </a:r>
          <a:r>
            <a:rPr lang="en-US" sz="1600" b="0" i="0" kern="1200">
              <a:solidFill>
                <a:srgbClr val="000000"/>
              </a:solidFill>
              <a:effectLst/>
              <a:latin typeface="Trebuchet MS" panose="020B0603020202020204" pitchFamily="34" charset="0"/>
            </a:rPr>
            <a:t>​</a:t>
          </a:r>
          <a:endParaRPr lang="en-US" sz="1600" kern="1200">
            <a:solidFill>
              <a:srgbClr val="000000"/>
            </a:solidFill>
            <a:latin typeface="Arial" panose="020B0604020202020204" pitchFamily="34" charset="0"/>
          </a:endParaRPr>
        </a:p>
      </dsp:txBody>
      <dsp:txXfrm>
        <a:off x="4395378" y="291"/>
        <a:ext cx="1693068" cy="1015841"/>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D818D7-DF4E-4C59-9BBA-548250DAC33A}" type="datetimeFigureOut">
              <a:rPr lang="en-US" smtClean="0"/>
              <a:t>3/16/2023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00A82-9926-4DBA-8BA5-A22EEB8ACF8E}" type="slidenum">
              <a:rPr lang="en-US" smtClean="0"/>
              <a:t>‹#›</a:t>
            </a:fld>
            <a:endParaRPr lang="en-US" dirty="0"/>
          </a:p>
        </p:txBody>
      </p:sp>
    </p:spTree>
    <p:extLst>
      <p:ext uri="{BB962C8B-B14F-4D97-AF65-F5344CB8AC3E}">
        <p14:creationId xmlns:p14="http://schemas.microsoft.com/office/powerpoint/2010/main" val="284234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2</a:t>
            </a:fld>
            <a:endParaRPr lang="en-US" dirty="0"/>
          </a:p>
        </p:txBody>
      </p:sp>
    </p:spTree>
    <p:extLst>
      <p:ext uri="{BB962C8B-B14F-4D97-AF65-F5344CB8AC3E}">
        <p14:creationId xmlns:p14="http://schemas.microsoft.com/office/powerpoint/2010/main" val="3184583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4</a:t>
            </a:fld>
            <a:endParaRPr lang="en-US" dirty="0"/>
          </a:p>
        </p:txBody>
      </p:sp>
    </p:spTree>
    <p:extLst>
      <p:ext uri="{BB962C8B-B14F-4D97-AF65-F5344CB8AC3E}">
        <p14:creationId xmlns:p14="http://schemas.microsoft.com/office/powerpoint/2010/main" val="1720950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900A82-9926-4DBA-8BA5-A22EEB8ACF8E}" type="slidenum">
              <a:rPr lang="en-US" smtClean="0"/>
              <a:t>7</a:t>
            </a:fld>
            <a:endParaRPr lang="en-US"/>
          </a:p>
        </p:txBody>
      </p:sp>
    </p:spTree>
    <p:extLst>
      <p:ext uri="{BB962C8B-B14F-4D97-AF65-F5344CB8AC3E}">
        <p14:creationId xmlns:p14="http://schemas.microsoft.com/office/powerpoint/2010/main" val="3806826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3D3D3D"/>
                </a:solidFill>
                <a:effectLst/>
                <a:latin typeface="Trebuchet MS" panose="020B0603020202020204" pitchFamily="34" charset="0"/>
              </a:rPr>
              <a:t>Air quality models use mathematical and numerical techniques to simulate the physical and chemical processes that affect air pollutants as they disperse and react in the atmosphere</a:t>
            </a:r>
            <a:r>
              <a:rPr lang="en-US" sz="1200" b="0" i="0">
                <a:solidFill>
                  <a:srgbClr val="000000"/>
                </a:solidFill>
                <a:effectLst/>
                <a:latin typeface="Trebuchet MS" panose="020B0603020202020204" pitchFamily="34" charset="0"/>
              </a:rPr>
              <a:t>​</a:t>
            </a:r>
            <a:endParaRPr lang="en-US" sz="1200">
              <a:solidFill>
                <a:srgbClr val="000000"/>
              </a:solidFill>
              <a:latin typeface="Arial" panose="020B0604020202020204" pitchFamily="34" charset="0"/>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3D3D3D"/>
                </a:solidFill>
                <a:effectLst/>
                <a:latin typeface="Trebuchet MS" panose="020B0603020202020204" pitchFamily="34" charset="0"/>
              </a:rPr>
              <a:t>Characterize </a:t>
            </a:r>
            <a:r>
              <a:rPr lang="en-US" sz="1200" b="1" i="1" u="none" strike="noStrike">
                <a:solidFill>
                  <a:srgbClr val="3D3D3D"/>
                </a:solidFill>
                <a:effectLst/>
                <a:latin typeface="Trebuchet MS" panose="020B0603020202020204" pitchFamily="34" charset="0"/>
              </a:rPr>
              <a:t>dispersion</a:t>
            </a:r>
            <a:r>
              <a:rPr lang="en-US" sz="1200" b="0" i="0" u="none" strike="noStrike">
                <a:solidFill>
                  <a:srgbClr val="3D3D3D"/>
                </a:solidFill>
                <a:effectLst/>
                <a:latin typeface="Trebuchet MS" panose="020B0603020202020204" pitchFamily="34" charset="0"/>
              </a:rPr>
              <a:t> of primary pollutants that are emitted directly into the atmosphere and, in some cases, secondary pollutants that are formed as a result of complex </a:t>
            </a:r>
            <a:r>
              <a:rPr lang="en-US" sz="1200" b="1" i="1" u="none" strike="noStrike">
                <a:solidFill>
                  <a:srgbClr val="3D3D3D"/>
                </a:solidFill>
                <a:effectLst/>
                <a:latin typeface="Trebuchet MS" panose="020B0603020202020204" pitchFamily="34" charset="0"/>
              </a:rPr>
              <a:t>chemical reactions </a:t>
            </a:r>
            <a:r>
              <a:rPr lang="en-US" sz="1200" b="0" i="0" u="none" strike="noStrike">
                <a:solidFill>
                  <a:srgbClr val="3D3D3D"/>
                </a:solidFill>
                <a:effectLst/>
                <a:latin typeface="Trebuchet MS" panose="020B0603020202020204" pitchFamily="34" charset="0"/>
              </a:rPr>
              <a:t>within the atmosphere</a:t>
            </a:r>
            <a:r>
              <a:rPr lang="en-US" sz="1200" b="0" i="0">
                <a:solidFill>
                  <a:srgbClr val="000000"/>
                </a:solidFill>
                <a:effectLst/>
                <a:latin typeface="Trebuchet MS" panose="020B0603020202020204" pitchFamily="34" charset="0"/>
              </a:rPr>
              <a:t>​</a:t>
            </a:r>
            <a:endParaRPr lang="en-US" sz="1200">
              <a:solidFill>
                <a:srgbClr val="000000"/>
              </a:solidFill>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9C900A82-9926-4DBA-8BA5-A22EEB8ACF8E}" type="slidenum">
              <a:rPr lang="en-US" smtClean="0"/>
              <a:t>8</a:t>
            </a:fld>
            <a:endParaRPr lang="en-US"/>
          </a:p>
        </p:txBody>
      </p:sp>
    </p:spTree>
    <p:extLst>
      <p:ext uri="{BB962C8B-B14F-4D97-AF65-F5344CB8AC3E}">
        <p14:creationId xmlns:p14="http://schemas.microsoft.com/office/powerpoint/2010/main" val="2884394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900A82-9926-4DBA-8BA5-A22EEB8ACF8E}" type="slidenum">
              <a:rPr lang="en-US" smtClean="0"/>
              <a:t>9</a:t>
            </a:fld>
            <a:endParaRPr lang="en-US"/>
          </a:p>
        </p:txBody>
      </p:sp>
    </p:spTree>
    <p:extLst>
      <p:ext uri="{BB962C8B-B14F-4D97-AF65-F5344CB8AC3E}">
        <p14:creationId xmlns:p14="http://schemas.microsoft.com/office/powerpoint/2010/main" val="2635239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0" i="0" u="none" strike="noStrike">
                <a:solidFill>
                  <a:srgbClr val="3D3D3D"/>
                </a:solidFill>
                <a:effectLst/>
                <a:latin typeface="Trebuchet MS" panose="020B0603020202020204" pitchFamily="34" charset="0"/>
              </a:rPr>
              <a:t>Two main sources of inputs:</a:t>
            </a:r>
            <a:r>
              <a:rPr lang="en-US" sz="2000" b="0" i="0">
                <a:solidFill>
                  <a:srgbClr val="000000"/>
                </a:solidFill>
                <a:effectLst/>
                <a:latin typeface="Trebuchet MS" panose="020B0603020202020204" pitchFamily="34" charset="0"/>
              </a:rPr>
              <a:t>​</a:t>
            </a:r>
            <a:endParaRPr lang="en-US" sz="2000">
              <a:solidFill>
                <a:srgbClr val="000000"/>
              </a:solidFill>
              <a:latin typeface="Arial" panose="020B0604020202020204" pitchFamily="34" charset="0"/>
            </a:endParaRPr>
          </a:p>
          <a:p>
            <a:pPr lvl="1"/>
            <a:r>
              <a:rPr lang="en-US" sz="1800" b="1" i="1" u="none" strike="noStrike">
                <a:solidFill>
                  <a:srgbClr val="3D3D3D"/>
                </a:solidFill>
                <a:effectLst/>
                <a:latin typeface="Trebuchet MS" panose="020B0603020202020204" pitchFamily="34" charset="0"/>
              </a:rPr>
              <a:t>Observational Meteorological Data: </a:t>
            </a:r>
            <a:r>
              <a:rPr lang="en-US" sz="1800" b="0" i="0" u="none" strike="noStrike">
                <a:solidFill>
                  <a:srgbClr val="3D3D3D"/>
                </a:solidFill>
                <a:effectLst/>
                <a:latin typeface="Trebuchet MS" panose="020B0603020202020204" pitchFamily="34" charset="0"/>
              </a:rPr>
              <a:t>Physical parameters that are measured directly by instrumentation</a:t>
            </a:r>
            <a:r>
              <a:rPr lang="en-US" sz="1800" b="0" i="0">
                <a:solidFill>
                  <a:srgbClr val="000000"/>
                </a:solidFill>
                <a:effectLst/>
                <a:latin typeface="Trebuchet MS" panose="020B0603020202020204" pitchFamily="34" charset="0"/>
              </a:rPr>
              <a:t>​</a:t>
            </a:r>
            <a:endParaRPr lang="en-US" sz="1800">
              <a:solidFill>
                <a:srgbClr val="000000"/>
              </a:solidFill>
              <a:latin typeface="Arial" panose="020B0604020202020204" pitchFamily="34" charset="0"/>
            </a:endParaRPr>
          </a:p>
          <a:p>
            <a:pPr lvl="1"/>
            <a:r>
              <a:rPr lang="en-US" sz="1800" b="1" i="1" u="none" strike="noStrike">
                <a:solidFill>
                  <a:srgbClr val="3D3D3D"/>
                </a:solidFill>
                <a:effectLst/>
                <a:latin typeface="Trebuchet MS" panose="020B0603020202020204" pitchFamily="34" charset="0"/>
              </a:rPr>
              <a:t>Meteorological Grid Models: </a:t>
            </a:r>
            <a:r>
              <a:rPr lang="en-US" sz="1800" b="0" i="0" u="none" strike="noStrike">
                <a:solidFill>
                  <a:srgbClr val="3D3D3D"/>
                </a:solidFill>
                <a:effectLst/>
                <a:latin typeface="Trebuchet MS" panose="020B0603020202020204" pitchFamily="34" charset="0"/>
              </a:rPr>
              <a:t>Models that use mathematical formulations to simulate atmospheric processes such as the change of winds and temperature in time over an area or interest</a:t>
            </a:r>
            <a:r>
              <a:rPr lang="en-US" sz="1800" b="0" i="0">
                <a:solidFill>
                  <a:srgbClr val="000000"/>
                </a:solidFill>
                <a:effectLst/>
                <a:latin typeface="Trebuchet MS" panose="020B0603020202020204" pitchFamily="34" charset="0"/>
              </a:rPr>
              <a:t>​</a:t>
            </a:r>
            <a:endParaRPr lang="en-US" sz="1800">
              <a:solidFill>
                <a:srgbClr val="000000"/>
              </a:solidFill>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9C900A82-9926-4DBA-8BA5-A22EEB8ACF8E}" type="slidenum">
              <a:rPr lang="en-US" smtClean="0"/>
              <a:t>10</a:t>
            </a:fld>
            <a:endParaRPr lang="en-US"/>
          </a:p>
        </p:txBody>
      </p:sp>
    </p:spTree>
    <p:extLst>
      <p:ext uri="{BB962C8B-B14F-4D97-AF65-F5344CB8AC3E}">
        <p14:creationId xmlns:p14="http://schemas.microsoft.com/office/powerpoint/2010/main" val="2553940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These slides show PM2.5 estimates over the US created by a photochemical model, CMAQ (community multiscale air quality model, which is a preferred EPA chemical model). The figure on the left shows the PM2.5 concentrations for a counterfactual 2020 scenario without the Clean Air Act Amendments, while the figure on the right shows the modeled value for 2020 air quality with the CAAA (meant to represent reality).</a:t>
            </a:r>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11</a:t>
            </a:fld>
            <a:endParaRPr lang="en-US" dirty="0"/>
          </a:p>
        </p:txBody>
      </p:sp>
    </p:spTree>
    <p:extLst>
      <p:ext uri="{BB962C8B-B14F-4D97-AF65-F5344CB8AC3E}">
        <p14:creationId xmlns:p14="http://schemas.microsoft.com/office/powerpoint/2010/main" val="4258185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Isosceles Triangle 18"/>
          <p:cNvSpPr/>
          <p:nvPr/>
        </p:nvSpPr>
        <p:spPr>
          <a:xfrm rot="10800000">
            <a:off x="0" y="0"/>
            <a:ext cx="842596" cy="5666154"/>
          </a:xfrm>
          <a:prstGeom prst="triangle">
            <a:avLst>
              <a:gd name="adj" fmla="val 100000"/>
            </a:avLst>
          </a:prstGeom>
          <a:solidFill>
            <a:schemeClr val="accent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507067" y="2804584"/>
            <a:ext cx="7766936" cy="1646302"/>
          </a:xfrm>
        </p:spPr>
        <p:txBody>
          <a:bodyPr anchor="b">
            <a:noAutofit/>
          </a:bodyPr>
          <a:lstStyle>
            <a:lvl1pPr algn="r">
              <a:defRPr sz="5400">
                <a:solidFill>
                  <a:schemeClr val="accent1"/>
                </a:solidFill>
                <a:latin typeface="Tw Cen MT" panose="020B0602020104020603"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507067" y="4450883"/>
            <a:ext cx="7766936" cy="1096899"/>
          </a:xfrm>
        </p:spPr>
        <p:txBody>
          <a:bodyPr anchor="t"/>
          <a:lstStyle>
            <a:lvl1pPr marL="0" indent="0" algn="r">
              <a:buNone/>
              <a:defRPr>
                <a:solidFill>
                  <a:schemeClr val="tx1">
                    <a:lumMod val="50000"/>
                    <a:lumOff val="50000"/>
                  </a:schemeClr>
                </a:solidFill>
                <a:latin typeface="Tw Cen MT" panose="020B06020201040206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 Date</a:t>
            </a:r>
          </a:p>
        </p:txBody>
      </p:sp>
      <p:sp>
        <p:nvSpPr>
          <p:cNvPr id="4" name="Date Placeholder 3"/>
          <p:cNvSpPr>
            <a:spLocks noGrp="1"/>
          </p:cNvSpPr>
          <p:nvPr>
            <p:ph type="dt" sz="half" idx="10"/>
          </p:nvPr>
        </p:nvSpPr>
        <p:spPr/>
        <p:txBody>
          <a:bodyPr/>
          <a:lstStyle/>
          <a:p>
            <a:fld id="{2C839CFE-B170-4BF1-A866-6FE085A2BE8E}" type="datetime1">
              <a:rPr lang="en-US" smtClean="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a:extLst>
              <a:ext uri="{FF2B5EF4-FFF2-40B4-BE49-F238E27FC236}">
                <a16:creationId xmlns:a16="http://schemas.microsoft.com/office/drawing/2014/main" id="{54086E77-248B-C69E-F172-2FAD7DBC8F08}"/>
              </a:ext>
            </a:extLst>
          </p:cNvPr>
          <p:cNvPicPr>
            <a:picLocks noChangeAspect="1"/>
          </p:cNvPicPr>
          <p:nvPr/>
        </p:nvPicPr>
        <p:blipFill>
          <a:blip r:embed="rId2"/>
          <a:stretch>
            <a:fillRect/>
          </a:stretch>
        </p:blipFill>
        <p:spPr>
          <a:xfrm>
            <a:off x="4066831" y="343959"/>
            <a:ext cx="2647407" cy="2361538"/>
          </a:xfrm>
          <a:prstGeom prst="rect">
            <a:avLst/>
          </a:prstGeom>
        </p:spPr>
      </p:pic>
      <p:grpSp>
        <p:nvGrpSpPr>
          <p:cNvPr id="9" name="Group 8">
            <a:extLst>
              <a:ext uri="{FF2B5EF4-FFF2-40B4-BE49-F238E27FC236}">
                <a16:creationId xmlns:a16="http://schemas.microsoft.com/office/drawing/2014/main" id="{84E4F4A6-A00A-092F-767E-077644084DE2}"/>
              </a:ext>
            </a:extLst>
          </p:cNvPr>
          <p:cNvGrpSpPr/>
          <p:nvPr userDrawn="1"/>
        </p:nvGrpSpPr>
        <p:grpSpPr>
          <a:xfrm>
            <a:off x="10622528" y="-8878"/>
            <a:ext cx="1569472" cy="6866878"/>
            <a:chOff x="10622528" y="-8878"/>
            <a:chExt cx="1569472" cy="6866878"/>
          </a:xfrm>
        </p:grpSpPr>
        <p:sp>
          <p:nvSpPr>
            <p:cNvPr id="22" name="Rectangle 51">
              <a:extLst>
                <a:ext uri="{FF2B5EF4-FFF2-40B4-BE49-F238E27FC236}">
                  <a16:creationId xmlns:a16="http://schemas.microsoft.com/office/drawing/2014/main" id="{C6B997B5-51B1-7667-9FA9-C2A0B1EE9428}"/>
                </a:ext>
              </a:extLst>
            </p:cNvPr>
            <p:cNvSpPr/>
            <p:nvPr userDrawn="1"/>
          </p:nvSpPr>
          <p:spPr>
            <a:xfrm rot="5400000">
              <a:off x="8036142" y="2702142"/>
              <a:ext cx="6866878" cy="1444838"/>
            </a:xfrm>
            <a:custGeom>
              <a:avLst/>
              <a:gdLst>
                <a:gd name="connsiteX0" fmla="*/ 0 w 7312660"/>
                <a:gd name="connsiteY0" fmla="*/ 0 h 1215390"/>
                <a:gd name="connsiteX1" fmla="*/ 7312660 w 7312660"/>
                <a:gd name="connsiteY1" fmla="*/ 0 h 1215390"/>
                <a:gd name="connsiteX2" fmla="*/ 7312660 w 7312660"/>
                <a:gd name="connsiteY2" fmla="*/ 1215390 h 1215390"/>
                <a:gd name="connsiteX3" fmla="*/ 0 w 7312660"/>
                <a:gd name="connsiteY3" fmla="*/ 1215390 h 1215390"/>
                <a:gd name="connsiteX4" fmla="*/ 0 w 7312660"/>
                <a:gd name="connsiteY4" fmla="*/ 0 h 1215390"/>
                <a:gd name="connsiteX0" fmla="*/ 0 w 7312660"/>
                <a:gd name="connsiteY0" fmla="*/ 0 h 1215390"/>
                <a:gd name="connsiteX1" fmla="*/ 7312660 w 7312660"/>
                <a:gd name="connsiteY1" fmla="*/ 0 h 1215390"/>
                <a:gd name="connsiteX2" fmla="*/ 7312660 w 7312660"/>
                <a:gd name="connsiteY2" fmla="*/ 1215390 h 1215390"/>
                <a:gd name="connsiteX3" fmla="*/ 3667125 w 7312660"/>
                <a:gd name="connsiteY3" fmla="*/ 120967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215390 h 1215390"/>
                <a:gd name="connsiteX3" fmla="*/ 3619500 w 7312660"/>
                <a:gd name="connsiteY3" fmla="*/ 73342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129665 h 1215390"/>
                <a:gd name="connsiteX3" fmla="*/ 3619500 w 7312660"/>
                <a:gd name="connsiteY3" fmla="*/ 733425 h 1215390"/>
                <a:gd name="connsiteX4" fmla="*/ 0 w 7312660"/>
                <a:gd name="connsiteY4" fmla="*/ 1215390 h 1215390"/>
                <a:gd name="connsiteX5" fmla="*/ 0 w 7312660"/>
                <a:gd name="connsiteY5" fmla="*/ 0 h 1215390"/>
                <a:gd name="connsiteX0" fmla="*/ 9525 w 7322185"/>
                <a:gd name="connsiteY0" fmla="*/ 0 h 1129665"/>
                <a:gd name="connsiteX1" fmla="*/ 7322185 w 7322185"/>
                <a:gd name="connsiteY1" fmla="*/ 0 h 1129665"/>
                <a:gd name="connsiteX2" fmla="*/ 7322185 w 7322185"/>
                <a:gd name="connsiteY2" fmla="*/ 1129665 h 1129665"/>
                <a:gd name="connsiteX3" fmla="*/ 3629025 w 7322185"/>
                <a:gd name="connsiteY3" fmla="*/ 733425 h 1129665"/>
                <a:gd name="connsiteX4" fmla="*/ 0 w 7322185"/>
                <a:gd name="connsiteY4" fmla="*/ 1091565 h 1129665"/>
                <a:gd name="connsiteX5" fmla="*/ 9525 w 7322185"/>
                <a:gd name="connsiteY5" fmla="*/ 0 h 1129665"/>
                <a:gd name="connsiteX0" fmla="*/ 0 w 7312660"/>
                <a:gd name="connsiteY0" fmla="*/ 0 h 1129665"/>
                <a:gd name="connsiteX1" fmla="*/ 7312660 w 7312660"/>
                <a:gd name="connsiteY1" fmla="*/ 0 h 1129665"/>
                <a:gd name="connsiteX2" fmla="*/ 7312660 w 7312660"/>
                <a:gd name="connsiteY2" fmla="*/ 1129665 h 1129665"/>
                <a:gd name="connsiteX3" fmla="*/ 3619500 w 7312660"/>
                <a:gd name="connsiteY3" fmla="*/ 733425 h 1129665"/>
                <a:gd name="connsiteX4" fmla="*/ 0 w 7312660"/>
                <a:gd name="connsiteY4" fmla="*/ 1091565 h 1129665"/>
                <a:gd name="connsiteX5" fmla="*/ 0 w 7312660"/>
                <a:gd name="connsiteY5" fmla="*/ 0 h 112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2660" h="1129665">
                  <a:moveTo>
                    <a:pt x="0" y="0"/>
                  </a:moveTo>
                  <a:lnTo>
                    <a:pt x="7312660" y="0"/>
                  </a:lnTo>
                  <a:lnTo>
                    <a:pt x="7312660" y="1129665"/>
                  </a:lnTo>
                  <a:lnTo>
                    <a:pt x="3619500" y="733425"/>
                  </a:lnTo>
                  <a:lnTo>
                    <a:pt x="0" y="1091565"/>
                  </a:lnTo>
                  <a:lnTo>
                    <a:pt x="0" y="0"/>
                  </a:lnTo>
                  <a:close/>
                </a:path>
              </a:pathLst>
            </a:custGeom>
            <a:solidFill>
              <a:srgbClr val="008085"/>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sp>
          <p:nvSpPr>
            <p:cNvPr id="23" name="Rectangle 22">
              <a:extLst>
                <a:ext uri="{FF2B5EF4-FFF2-40B4-BE49-F238E27FC236}">
                  <a16:creationId xmlns:a16="http://schemas.microsoft.com/office/drawing/2014/main" id="{5CF6376C-2686-9A7A-20B1-DD2F22D334CD}"/>
                </a:ext>
                <a:ext uri="{C183D7F6-B498-43B3-948B-1728B52AA6E4}">
                  <adec:decorative xmlns:adec="http://schemas.microsoft.com/office/drawing/2017/decorative" val="1"/>
                </a:ext>
              </a:extLst>
            </p:cNvPr>
            <p:cNvSpPr/>
            <p:nvPr userDrawn="1"/>
          </p:nvSpPr>
          <p:spPr>
            <a:xfrm rot="5400000">
              <a:off x="7970954" y="2651946"/>
              <a:ext cx="6857628" cy="1554480"/>
            </a:xfrm>
            <a:prstGeom prst="rect">
              <a:avLst/>
            </a:prstGeom>
            <a:blipFill>
              <a:blip r:embed="rId3"/>
              <a:stretch>
                <a:fillRect r="-7574"/>
              </a:stretch>
            </a:blip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899147"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10899146"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412466-5A1A-4305-A2A1-61792091ACAE}" type="datetime1">
              <a:rPr lang="en-US" smtClean="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10645148"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8" y="3632199"/>
            <a:ext cx="10210343" cy="473075"/>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4" y="4470400"/>
            <a:ext cx="1083733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A2EDB7-2A9A-41B8-A526-61E92EB3480E}" type="datetime1">
              <a:rPr lang="en-US" smtClean="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2C8C16-EAB7-4657-A011-BBC82C5F2394}" type="datetime1">
              <a:rPr lang="en-US" smtClean="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2BF341-D7A9-4226-8B4D-2ABD479984D5}" type="datetime1">
              <a:rPr lang="en-US" smtClean="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CF63C7-40CF-4600-90FC-9E854FC56C17}" type="datetime1">
              <a:rPr lang="en-US" smtClean="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E03922-60B2-4DBC-972C-994FFE5B0AB4}" type="datetime1">
              <a:rPr lang="en-US" smtClean="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F77353-91EB-4BC3-AB05-C0D9916896CF}" type="datetime1">
              <a:rPr lang="en-US" smtClean="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5741EE-1234-49DD-BAFB-E6E8F9E08275}" type="datetime1">
              <a:rPr lang="en-US" smtClean="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96AE1C-58B5-4112-800C-72E57CF6D998}" type="datetime1">
              <a:rPr lang="en-US" smtClean="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540472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52674" y="2160589"/>
            <a:ext cx="5223808"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3E3C72-4FE7-44DC-90DA-678AF85B15B9}" type="datetime1">
              <a:rPr lang="en-US" smtClean="0"/>
              <a:t>3/16/2023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561485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5614859"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61219" y="2160983"/>
            <a:ext cx="501526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61220" y="2737245"/>
            <a:ext cx="5015261"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EEEF1A-384C-4134-90F2-119283506987}" type="datetime1">
              <a:rPr lang="en-US" smtClean="0"/>
              <a:t>3/16/2023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89914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45CC1C-6A17-43E1-96DD-B507929ADBDC}" type="datetime1">
              <a:rPr lang="en-US" smtClean="0"/>
              <a:t>3/16/2023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24542-74C2-4B89-B4C1-E6A721A89170}" type="datetime1">
              <a:rPr lang="en-US" smtClean="0"/>
              <a:t>3/16/2023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7A5331-E643-4A19-855D-2391FFEDA0D8}" type="datetime1">
              <a:rPr lang="en-US" smtClean="0"/>
              <a:t>3/16/2023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7127F4-89F8-447B-9E6A-51B31B9CC6E1}" type="datetime1">
              <a:rPr lang="en-US" smtClean="0"/>
              <a:t>3/16/2023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1089914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1089914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10589" y="6057891"/>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D87DCD-2267-4220-AC52-C8734F086A33}" type="datetime1">
              <a:rPr lang="en-US" smtClean="0"/>
              <a:t>3/16/2023</a:t>
            </a:fld>
            <a:endParaRPr lang="en-US" dirty="0"/>
          </a:p>
        </p:txBody>
      </p:sp>
      <p:sp>
        <p:nvSpPr>
          <p:cNvPr id="5" name="Footer Placeholder 4"/>
          <p:cNvSpPr>
            <a:spLocks noGrp="1"/>
          </p:cNvSpPr>
          <p:nvPr>
            <p:ph type="ftr" sz="quarter" idx="3"/>
          </p:nvPr>
        </p:nvSpPr>
        <p:spPr>
          <a:xfrm>
            <a:off x="677334" y="6041362"/>
            <a:ext cx="876264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15" name="Isosceles Triangle 14">
            <a:extLst>
              <a:ext uri="{FF2B5EF4-FFF2-40B4-BE49-F238E27FC236}">
                <a16:creationId xmlns:a16="http://schemas.microsoft.com/office/drawing/2014/main" id="{17302D6B-7064-A0F0-DC4E-FDE2E871E5B9}"/>
              </a:ext>
            </a:extLst>
          </p:cNvPr>
          <p:cNvSpPr/>
          <p:nvPr userDrawn="1"/>
        </p:nvSpPr>
        <p:spPr>
          <a:xfrm rot="10800000" flipV="1">
            <a:off x="-14579" y="3915052"/>
            <a:ext cx="842596" cy="2942948"/>
          </a:xfrm>
          <a:prstGeom prst="triangle">
            <a:avLst>
              <a:gd name="adj" fmla="val 100000"/>
            </a:avLst>
          </a:prstGeom>
          <a:solidFill>
            <a:schemeClr val="accent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893143" y="6055927"/>
            <a:ext cx="683339" cy="365125"/>
          </a:xfrm>
          <a:prstGeom prst="rect">
            <a:avLst/>
          </a:prstGeom>
        </p:spPr>
        <p:txBody>
          <a:bodyPr vert="horz" lIns="91440" tIns="45720" rIns="91440" bIns="45720" rtlCol="0" anchor="ctr"/>
          <a:lstStyle>
            <a:lvl1pPr algn="r">
              <a:defRPr sz="900" baseline="0">
                <a:solidFill>
                  <a:schemeClr val="bg1"/>
                </a:solidFill>
              </a:defRPr>
            </a:lvl1pPr>
          </a:lstStyle>
          <a:p>
            <a:fld id="{D57F1E4F-1CFF-5643-939E-217C01CDF565}" type="slidenum">
              <a:rPr lang="en-US" smtClean="0"/>
              <a:pPr/>
              <a:t>‹#›</a:t>
            </a:fld>
            <a:endParaRPr lang="en-US" dirty="0"/>
          </a:p>
        </p:txBody>
      </p:sp>
      <p:grpSp>
        <p:nvGrpSpPr>
          <p:cNvPr id="16" name="Group 15">
            <a:extLst>
              <a:ext uri="{FF2B5EF4-FFF2-40B4-BE49-F238E27FC236}">
                <a16:creationId xmlns:a16="http://schemas.microsoft.com/office/drawing/2014/main" id="{A27B7164-E6EE-997F-8606-6F2C7CBA1C56}"/>
              </a:ext>
            </a:extLst>
          </p:cNvPr>
          <p:cNvGrpSpPr/>
          <p:nvPr userDrawn="1"/>
        </p:nvGrpSpPr>
        <p:grpSpPr>
          <a:xfrm>
            <a:off x="10622528" y="-8878"/>
            <a:ext cx="1569472" cy="6866878"/>
            <a:chOff x="10622528" y="-8878"/>
            <a:chExt cx="1569472" cy="6866878"/>
          </a:xfrm>
        </p:grpSpPr>
        <p:sp>
          <p:nvSpPr>
            <p:cNvPr id="17" name="Rectangle 51">
              <a:extLst>
                <a:ext uri="{FF2B5EF4-FFF2-40B4-BE49-F238E27FC236}">
                  <a16:creationId xmlns:a16="http://schemas.microsoft.com/office/drawing/2014/main" id="{24075D5C-FE63-5101-1BAB-48E396DB0909}"/>
                </a:ext>
              </a:extLst>
            </p:cNvPr>
            <p:cNvSpPr/>
            <p:nvPr userDrawn="1"/>
          </p:nvSpPr>
          <p:spPr>
            <a:xfrm rot="5400000">
              <a:off x="8036142" y="2702142"/>
              <a:ext cx="6866878" cy="1444838"/>
            </a:xfrm>
            <a:custGeom>
              <a:avLst/>
              <a:gdLst>
                <a:gd name="connsiteX0" fmla="*/ 0 w 7312660"/>
                <a:gd name="connsiteY0" fmla="*/ 0 h 1215390"/>
                <a:gd name="connsiteX1" fmla="*/ 7312660 w 7312660"/>
                <a:gd name="connsiteY1" fmla="*/ 0 h 1215390"/>
                <a:gd name="connsiteX2" fmla="*/ 7312660 w 7312660"/>
                <a:gd name="connsiteY2" fmla="*/ 1215390 h 1215390"/>
                <a:gd name="connsiteX3" fmla="*/ 0 w 7312660"/>
                <a:gd name="connsiteY3" fmla="*/ 1215390 h 1215390"/>
                <a:gd name="connsiteX4" fmla="*/ 0 w 7312660"/>
                <a:gd name="connsiteY4" fmla="*/ 0 h 1215390"/>
                <a:gd name="connsiteX0" fmla="*/ 0 w 7312660"/>
                <a:gd name="connsiteY0" fmla="*/ 0 h 1215390"/>
                <a:gd name="connsiteX1" fmla="*/ 7312660 w 7312660"/>
                <a:gd name="connsiteY1" fmla="*/ 0 h 1215390"/>
                <a:gd name="connsiteX2" fmla="*/ 7312660 w 7312660"/>
                <a:gd name="connsiteY2" fmla="*/ 1215390 h 1215390"/>
                <a:gd name="connsiteX3" fmla="*/ 3667125 w 7312660"/>
                <a:gd name="connsiteY3" fmla="*/ 120967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215390 h 1215390"/>
                <a:gd name="connsiteX3" fmla="*/ 3619500 w 7312660"/>
                <a:gd name="connsiteY3" fmla="*/ 73342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129665 h 1215390"/>
                <a:gd name="connsiteX3" fmla="*/ 3619500 w 7312660"/>
                <a:gd name="connsiteY3" fmla="*/ 733425 h 1215390"/>
                <a:gd name="connsiteX4" fmla="*/ 0 w 7312660"/>
                <a:gd name="connsiteY4" fmla="*/ 1215390 h 1215390"/>
                <a:gd name="connsiteX5" fmla="*/ 0 w 7312660"/>
                <a:gd name="connsiteY5" fmla="*/ 0 h 1215390"/>
                <a:gd name="connsiteX0" fmla="*/ 9525 w 7322185"/>
                <a:gd name="connsiteY0" fmla="*/ 0 h 1129665"/>
                <a:gd name="connsiteX1" fmla="*/ 7322185 w 7322185"/>
                <a:gd name="connsiteY1" fmla="*/ 0 h 1129665"/>
                <a:gd name="connsiteX2" fmla="*/ 7322185 w 7322185"/>
                <a:gd name="connsiteY2" fmla="*/ 1129665 h 1129665"/>
                <a:gd name="connsiteX3" fmla="*/ 3629025 w 7322185"/>
                <a:gd name="connsiteY3" fmla="*/ 733425 h 1129665"/>
                <a:gd name="connsiteX4" fmla="*/ 0 w 7322185"/>
                <a:gd name="connsiteY4" fmla="*/ 1091565 h 1129665"/>
                <a:gd name="connsiteX5" fmla="*/ 9525 w 7322185"/>
                <a:gd name="connsiteY5" fmla="*/ 0 h 1129665"/>
                <a:gd name="connsiteX0" fmla="*/ 0 w 7312660"/>
                <a:gd name="connsiteY0" fmla="*/ 0 h 1129665"/>
                <a:gd name="connsiteX1" fmla="*/ 7312660 w 7312660"/>
                <a:gd name="connsiteY1" fmla="*/ 0 h 1129665"/>
                <a:gd name="connsiteX2" fmla="*/ 7312660 w 7312660"/>
                <a:gd name="connsiteY2" fmla="*/ 1129665 h 1129665"/>
                <a:gd name="connsiteX3" fmla="*/ 3619500 w 7312660"/>
                <a:gd name="connsiteY3" fmla="*/ 733425 h 1129665"/>
                <a:gd name="connsiteX4" fmla="*/ 0 w 7312660"/>
                <a:gd name="connsiteY4" fmla="*/ 1091565 h 1129665"/>
                <a:gd name="connsiteX5" fmla="*/ 0 w 7312660"/>
                <a:gd name="connsiteY5" fmla="*/ 0 h 112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2660" h="1129665">
                  <a:moveTo>
                    <a:pt x="0" y="0"/>
                  </a:moveTo>
                  <a:lnTo>
                    <a:pt x="7312660" y="0"/>
                  </a:lnTo>
                  <a:lnTo>
                    <a:pt x="7312660" y="1129665"/>
                  </a:lnTo>
                  <a:lnTo>
                    <a:pt x="3619500" y="733425"/>
                  </a:lnTo>
                  <a:lnTo>
                    <a:pt x="0" y="1091565"/>
                  </a:lnTo>
                  <a:lnTo>
                    <a:pt x="0" y="0"/>
                  </a:lnTo>
                  <a:close/>
                </a:path>
              </a:pathLst>
            </a:custGeom>
            <a:solidFill>
              <a:srgbClr val="008085"/>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6957777C-D173-891C-7708-A55B9AEEA651}"/>
                </a:ext>
                <a:ext uri="{C183D7F6-B498-43B3-948B-1728B52AA6E4}">
                  <adec:decorative xmlns:adec="http://schemas.microsoft.com/office/drawing/2017/decorative" val="1"/>
                </a:ext>
              </a:extLst>
            </p:cNvPr>
            <p:cNvSpPr/>
            <p:nvPr userDrawn="1"/>
          </p:nvSpPr>
          <p:spPr>
            <a:xfrm rot="5400000">
              <a:off x="7970954" y="2651946"/>
              <a:ext cx="6857628" cy="1554480"/>
            </a:xfrm>
            <a:prstGeom prst="rect">
              <a:avLst/>
            </a:prstGeom>
            <a:blipFill>
              <a:blip r:embed="rId18"/>
              <a:stretch>
                <a:fillRect r="-7574"/>
              </a:stretch>
            </a:blip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epa.gov/cmaq/cmaq-output&#8203;" TargetMode="Externa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s://fluid.nccs.nasa.gov/cf/"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www.acom.ucar.edu/waccm/plot.shtml" TargetMode="Externa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s://atmosphere.copernicus.eu/charts/cams/"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s://www.nrlmry.navy.mil/aerosol/" TargetMode="Externa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hyperlink" Target="https://www.epa.gov/scram/air-quality-models"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0E7EC-27FA-799B-3751-C507B15A5C4B}"/>
              </a:ext>
            </a:extLst>
          </p:cNvPr>
          <p:cNvSpPr>
            <a:spLocks noGrp="1"/>
          </p:cNvSpPr>
          <p:nvPr>
            <p:ph type="title"/>
          </p:nvPr>
        </p:nvSpPr>
        <p:spPr/>
        <p:txBody>
          <a:bodyPr/>
          <a:lstStyle/>
          <a:p>
            <a:r>
              <a:rPr lang="en-US" dirty="0">
                <a:highlight>
                  <a:srgbClr val="FFFF00"/>
                </a:highlight>
              </a:rPr>
              <a:t>DELETE THIS SLIDE PRIOR TO PRESENTATION</a:t>
            </a:r>
          </a:p>
        </p:txBody>
      </p:sp>
      <p:sp>
        <p:nvSpPr>
          <p:cNvPr id="3" name="Content Placeholder 2">
            <a:extLst>
              <a:ext uri="{FF2B5EF4-FFF2-40B4-BE49-F238E27FC236}">
                <a16:creationId xmlns:a16="http://schemas.microsoft.com/office/drawing/2014/main" id="{8546A0ED-C84E-854C-BCA8-3261A22765FD}"/>
              </a:ext>
            </a:extLst>
          </p:cNvPr>
          <p:cNvSpPr>
            <a:spLocks noGrp="1"/>
          </p:cNvSpPr>
          <p:nvPr>
            <p:ph idx="1"/>
          </p:nvPr>
        </p:nvSpPr>
        <p:spPr>
          <a:xfrm>
            <a:off x="677334" y="2160589"/>
            <a:ext cx="10215809" cy="3880773"/>
          </a:xfrm>
        </p:spPr>
        <p:txBody>
          <a:bodyPr/>
          <a:lstStyle/>
          <a:p>
            <a:pPr marL="0" indent="0">
              <a:buNone/>
            </a:pPr>
            <a:r>
              <a:rPr lang="en-US" dirty="0"/>
              <a:t>This PowerPoint serves as a template presentation which introduces topics related to air quality and is part of a suite of presentations provided by the EPA for the Megacities program.</a:t>
            </a:r>
          </a:p>
          <a:p>
            <a:pPr marL="0" indent="0">
              <a:buNone/>
            </a:pPr>
            <a:endParaRPr lang="en-US" dirty="0"/>
          </a:p>
          <a:p>
            <a:pPr marL="0" indent="0">
              <a:buNone/>
            </a:pPr>
            <a:r>
              <a:rPr lang="en-US" dirty="0"/>
              <a:t>See speaker notes for an additional description of slide content. Slides should be edited or added to as necessary for your particular needs. Slides with highlighted yellow text require the addition of specific context and information for your city. </a:t>
            </a:r>
          </a:p>
        </p:txBody>
      </p:sp>
      <p:sp>
        <p:nvSpPr>
          <p:cNvPr id="4" name="Slide Number Placeholder 3">
            <a:extLst>
              <a:ext uri="{FF2B5EF4-FFF2-40B4-BE49-F238E27FC236}">
                <a16:creationId xmlns:a16="http://schemas.microsoft.com/office/drawing/2014/main" id="{1683FAA1-ED39-6970-CD7E-D69498C67716}"/>
              </a:ext>
            </a:extLst>
          </p:cNvPr>
          <p:cNvSpPr>
            <a:spLocks noGrp="1"/>
          </p:cNvSpPr>
          <p:nvPr>
            <p:ph type="sldNum" sz="quarter" idx="12"/>
          </p:nvPr>
        </p:nvSpPr>
        <p:spPr/>
        <p:txBody>
          <a:bodyPr/>
          <a:lstStyle/>
          <a:p>
            <a:fld id="{D57F1E4F-1CFF-5643-939E-217C01CDF565}" type="slidenum">
              <a:rPr lang="en-US" smtClean="0"/>
              <a:pPr/>
              <a:t>1</a:t>
            </a:fld>
            <a:endParaRPr lang="en-US"/>
          </a:p>
        </p:txBody>
      </p:sp>
    </p:spTree>
    <p:extLst>
      <p:ext uri="{BB962C8B-B14F-4D97-AF65-F5344CB8AC3E}">
        <p14:creationId xmlns:p14="http://schemas.microsoft.com/office/powerpoint/2010/main" val="51279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3E7-AA74-B195-1DF5-32999B70AFE0}"/>
              </a:ext>
            </a:extLst>
          </p:cNvPr>
          <p:cNvSpPr>
            <a:spLocks noGrp="1"/>
          </p:cNvSpPr>
          <p:nvPr>
            <p:ph type="title"/>
          </p:nvPr>
        </p:nvSpPr>
        <p:spPr/>
        <p:txBody>
          <a:bodyPr/>
          <a:lstStyle/>
          <a:p>
            <a:r>
              <a:rPr lang="en-US"/>
              <a:t>Meteorological Data</a:t>
            </a:r>
          </a:p>
        </p:txBody>
      </p:sp>
      <p:sp>
        <p:nvSpPr>
          <p:cNvPr id="3" name="Content Placeholder 2">
            <a:extLst>
              <a:ext uri="{FF2B5EF4-FFF2-40B4-BE49-F238E27FC236}">
                <a16:creationId xmlns:a16="http://schemas.microsoft.com/office/drawing/2014/main" id="{8DA36EC6-0147-228C-7DCC-CB55FF1246D9}"/>
              </a:ext>
            </a:extLst>
          </p:cNvPr>
          <p:cNvSpPr>
            <a:spLocks noGrp="1"/>
          </p:cNvSpPr>
          <p:nvPr>
            <p:ph idx="1"/>
          </p:nvPr>
        </p:nvSpPr>
        <p:spPr>
          <a:xfrm>
            <a:off x="677334" y="1736090"/>
            <a:ext cx="10075129" cy="2245326"/>
          </a:xfrm>
        </p:spPr>
        <p:txBody>
          <a:bodyPr vert="horz" lIns="91440" tIns="45720" rIns="91440" bIns="45720" rtlCol="0" anchor="t">
            <a:normAutofit/>
          </a:bodyPr>
          <a:lstStyle/>
          <a:p>
            <a:r>
              <a:rPr lang="en-US" sz="2000" b="0" i="0" u="none" strike="noStrike" dirty="0">
                <a:solidFill>
                  <a:srgbClr val="3D3D3D"/>
                </a:solidFill>
                <a:effectLst/>
                <a:latin typeface="Trebuchet MS"/>
              </a:rPr>
              <a:t>Required meteorological inputs vary by air quality model, but usually include information regarding:</a:t>
            </a:r>
            <a:r>
              <a:rPr lang="en-US" sz="2000" b="0" i="0" dirty="0">
                <a:solidFill>
                  <a:srgbClr val="000000"/>
                </a:solidFill>
                <a:effectLst/>
                <a:latin typeface="Trebuchet MS"/>
              </a:rPr>
              <a:t>​</a:t>
            </a:r>
            <a:endParaRPr lang="en-US" sz="2000" dirty="0">
              <a:solidFill>
                <a:srgbClr val="000000"/>
              </a:solidFill>
              <a:latin typeface="Trebuchet MS"/>
            </a:endParaRPr>
          </a:p>
          <a:p>
            <a:endParaRPr lang="en-US" sz="2000" b="0" i="0" u="none" strike="noStrike" dirty="0">
              <a:solidFill>
                <a:srgbClr val="3D3D3D"/>
              </a:solidFill>
              <a:effectLst/>
              <a:latin typeface="Trebuchet MS" panose="020B0603020202020204" pitchFamily="34" charset="0"/>
            </a:endParaRPr>
          </a:p>
          <a:p>
            <a:endParaRPr lang="en-US" sz="2000" dirty="0">
              <a:solidFill>
                <a:srgbClr val="3D3D3D"/>
              </a:solidFill>
              <a:latin typeface="Trebuchet MS" panose="020B0603020202020204" pitchFamily="34" charset="0"/>
            </a:endParaRPr>
          </a:p>
          <a:p>
            <a:endParaRPr lang="en-US" sz="2000" b="0" i="0" u="none" strike="noStrike" dirty="0">
              <a:solidFill>
                <a:srgbClr val="3D3D3D"/>
              </a:solidFill>
              <a:effectLst/>
              <a:latin typeface="Trebuchet MS" panose="020B0603020202020204" pitchFamily="34" charset="0"/>
            </a:endParaRPr>
          </a:p>
          <a:p>
            <a:endParaRPr lang="en-US" sz="2000" dirty="0"/>
          </a:p>
        </p:txBody>
      </p:sp>
      <p:graphicFrame>
        <p:nvGraphicFramePr>
          <p:cNvPr id="5" name="Diagram 4" descr="Wind speed and direction, vertical mixing, and temperature and atmospheric moisture.">
            <a:extLst>
              <a:ext uri="{FF2B5EF4-FFF2-40B4-BE49-F238E27FC236}">
                <a16:creationId xmlns:a16="http://schemas.microsoft.com/office/drawing/2014/main" id="{954832C0-C512-0035-DB2D-9D57FDB23BA4}"/>
              </a:ext>
            </a:extLst>
          </p:cNvPr>
          <p:cNvGraphicFramePr/>
          <p:nvPr>
            <p:extLst>
              <p:ext uri="{D42A27DB-BD31-4B8C-83A1-F6EECF244321}">
                <p14:modId xmlns:p14="http://schemas.microsoft.com/office/powerpoint/2010/main" val="93096518"/>
              </p:ext>
            </p:extLst>
          </p:nvPr>
        </p:nvGraphicFramePr>
        <p:xfrm>
          <a:off x="2115539" y="2509481"/>
          <a:ext cx="6759074" cy="10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a:extLst>
              <a:ext uri="{FF2B5EF4-FFF2-40B4-BE49-F238E27FC236}">
                <a16:creationId xmlns:a16="http://schemas.microsoft.com/office/drawing/2014/main" id="{204A9480-CF8E-B56C-D227-2ECFEF51583D}"/>
              </a:ext>
            </a:extLst>
          </p:cNvPr>
          <p:cNvSpPr txBox="1">
            <a:spLocks/>
          </p:cNvSpPr>
          <p:nvPr/>
        </p:nvSpPr>
        <p:spPr>
          <a:xfrm>
            <a:off x="677333" y="3981416"/>
            <a:ext cx="10075129" cy="2566644"/>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a:solidFill>
                  <a:srgbClr val="3D3D3D"/>
                </a:solidFill>
                <a:latin typeface="Trebuchet MS"/>
              </a:rPr>
              <a:t>Two main sources of inputs:</a:t>
            </a:r>
            <a:r>
              <a:rPr lang="en-US" sz="2000" dirty="0">
                <a:solidFill>
                  <a:srgbClr val="000000"/>
                </a:solidFill>
                <a:latin typeface="Trebuchet MS"/>
              </a:rPr>
              <a:t>​</a:t>
            </a:r>
          </a:p>
          <a:p>
            <a:pPr lvl="1"/>
            <a:r>
              <a:rPr lang="en-US" sz="1800" dirty="0">
                <a:solidFill>
                  <a:srgbClr val="3D3D3D"/>
                </a:solidFill>
                <a:latin typeface="Trebuchet MS"/>
              </a:rPr>
              <a:t>Observational Meteorological Data</a:t>
            </a:r>
          </a:p>
          <a:p>
            <a:pPr lvl="1"/>
            <a:r>
              <a:rPr lang="en-US" sz="1800" dirty="0">
                <a:solidFill>
                  <a:srgbClr val="3D3D3D"/>
                </a:solidFill>
                <a:latin typeface="Trebuchet MS"/>
              </a:rPr>
              <a:t>Meteorological Grid Models</a:t>
            </a:r>
          </a:p>
          <a:p>
            <a:pPr marL="457200" lvl="1" indent="0">
              <a:buFont typeface="Wingdings 3" charset="2"/>
              <a:buNone/>
            </a:pPr>
            <a:endParaRPr lang="en-US" sz="1800" dirty="0">
              <a:solidFill>
                <a:srgbClr val="3D3D3D"/>
              </a:solidFill>
              <a:latin typeface="Trebuchet MS" panose="020B0603020202020204" pitchFamily="34" charset="0"/>
            </a:endParaRPr>
          </a:p>
          <a:p>
            <a:r>
              <a:rPr lang="en-US" sz="2000" dirty="0">
                <a:solidFill>
                  <a:srgbClr val="3D3D3D"/>
                </a:solidFill>
                <a:latin typeface="Trebuchet MS"/>
              </a:rPr>
              <a:t>Photochemical models require more inputs than dispersion models</a:t>
            </a:r>
            <a:endParaRPr lang="en-US" sz="2000" dirty="0">
              <a:solidFill>
                <a:srgbClr val="000000"/>
              </a:solidFill>
              <a:latin typeface="Trebuchet MS"/>
            </a:endParaRPr>
          </a:p>
          <a:p>
            <a:endParaRPr lang="en-US" sz="2000" dirty="0"/>
          </a:p>
        </p:txBody>
      </p:sp>
      <p:sp>
        <p:nvSpPr>
          <p:cNvPr id="4" name="Slide Number Placeholder 3">
            <a:extLst>
              <a:ext uri="{FF2B5EF4-FFF2-40B4-BE49-F238E27FC236}">
                <a16:creationId xmlns:a16="http://schemas.microsoft.com/office/drawing/2014/main" id="{C521D767-73ED-683C-9871-73349B82FF7F}"/>
              </a:ext>
            </a:extLst>
          </p:cNvPr>
          <p:cNvSpPr>
            <a:spLocks noGrp="1"/>
          </p:cNvSpPr>
          <p:nvPr>
            <p:ph type="sldNum" sz="quarter" idx="12"/>
          </p:nvPr>
        </p:nvSpPr>
        <p:spPr/>
        <p:txBody>
          <a:bodyPr/>
          <a:lstStyle/>
          <a:p>
            <a:fld id="{D57F1E4F-1CFF-5643-939E-217C01CDF565}" type="slidenum">
              <a:rPr lang="en-US" smtClean="0"/>
              <a:pPr/>
              <a:t>10</a:t>
            </a:fld>
            <a:endParaRPr lang="en-US"/>
          </a:p>
        </p:txBody>
      </p:sp>
    </p:spTree>
    <p:extLst>
      <p:ext uri="{BB962C8B-B14F-4D97-AF65-F5344CB8AC3E}">
        <p14:creationId xmlns:p14="http://schemas.microsoft.com/office/powerpoint/2010/main" val="1130812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3E7-AA74-B195-1DF5-32999B70AFE0}"/>
              </a:ext>
            </a:extLst>
          </p:cNvPr>
          <p:cNvSpPr>
            <a:spLocks noGrp="1"/>
          </p:cNvSpPr>
          <p:nvPr>
            <p:ph type="title"/>
          </p:nvPr>
        </p:nvSpPr>
        <p:spPr/>
        <p:txBody>
          <a:bodyPr/>
          <a:lstStyle/>
          <a:p>
            <a:r>
              <a:rPr lang="en-US"/>
              <a:t>Example: Continental Scale AQ Model</a:t>
            </a:r>
          </a:p>
        </p:txBody>
      </p:sp>
      <p:pic>
        <p:nvPicPr>
          <p:cNvPr id="6146" name="Picture 2" descr="Map of modelled PM2.5 levels in 2002 without the CAAA. ">
            <a:extLst>
              <a:ext uri="{FF2B5EF4-FFF2-40B4-BE49-F238E27FC236}">
                <a16:creationId xmlns:a16="http://schemas.microsoft.com/office/drawing/2014/main" id="{4410D023-4ED4-8783-C904-55B5144972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520" y="1830121"/>
            <a:ext cx="4810125" cy="39909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Map of modelled PM2.5 levels in 2002 with the CAAA. ">
            <a:extLst>
              <a:ext uri="{FF2B5EF4-FFF2-40B4-BE49-F238E27FC236}">
                <a16:creationId xmlns:a16="http://schemas.microsoft.com/office/drawing/2014/main" id="{8B6D2D12-846B-D086-D4AE-CD745F2BA7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3264" y="1830120"/>
            <a:ext cx="4810125" cy="39909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F714684-7CCC-95BE-CEF1-BE69117DA992}"/>
              </a:ext>
            </a:extLst>
          </p:cNvPr>
          <p:cNvSpPr txBox="1"/>
          <p:nvPr/>
        </p:nvSpPr>
        <p:spPr>
          <a:xfrm>
            <a:off x="3899971" y="6610701"/>
            <a:ext cx="8956713" cy="276999"/>
          </a:xfrm>
          <a:prstGeom prst="rect">
            <a:avLst/>
          </a:prstGeom>
          <a:noFill/>
        </p:spPr>
        <p:txBody>
          <a:bodyPr wrap="square" lIns="91440" tIns="45720" rIns="91440" bIns="45720" rtlCol="0" anchor="t">
            <a:spAutoFit/>
          </a:bodyPr>
          <a:lstStyle/>
          <a:p>
            <a:pPr algn="ctr"/>
            <a:r>
              <a:rPr lang="en-US" sz="1200" dirty="0"/>
              <a:t>More example results for the US​: </a:t>
            </a:r>
            <a:r>
              <a:rPr lang="en-US" sz="1200" dirty="0">
                <a:hlinkClick r:id="rId5"/>
              </a:rPr>
              <a:t>https://www.epa.gov/cmaq/cmaq-output​</a:t>
            </a:r>
            <a:r>
              <a:rPr lang="en-US" sz="1200" dirty="0"/>
              <a:t> </a:t>
            </a:r>
            <a:endParaRPr lang="en-US" dirty="0"/>
          </a:p>
        </p:txBody>
      </p:sp>
      <p:sp>
        <p:nvSpPr>
          <p:cNvPr id="4" name="Slide Number Placeholder 3">
            <a:extLst>
              <a:ext uri="{FF2B5EF4-FFF2-40B4-BE49-F238E27FC236}">
                <a16:creationId xmlns:a16="http://schemas.microsoft.com/office/drawing/2014/main" id="{C521D767-73ED-683C-9871-73349B82FF7F}"/>
              </a:ext>
            </a:extLst>
          </p:cNvPr>
          <p:cNvSpPr>
            <a:spLocks noGrp="1"/>
          </p:cNvSpPr>
          <p:nvPr>
            <p:ph type="sldNum" sz="quarter" idx="12"/>
          </p:nvPr>
        </p:nvSpPr>
        <p:spPr/>
        <p:txBody>
          <a:bodyPr/>
          <a:lstStyle/>
          <a:p>
            <a:fld id="{D57F1E4F-1CFF-5643-939E-217C01CDF565}" type="slidenum">
              <a:rPr lang="en-US" smtClean="0"/>
              <a:pPr/>
              <a:t>11</a:t>
            </a:fld>
            <a:endParaRPr lang="en-US"/>
          </a:p>
        </p:txBody>
      </p:sp>
    </p:spTree>
    <p:extLst>
      <p:ext uri="{BB962C8B-B14F-4D97-AF65-F5344CB8AC3E}">
        <p14:creationId xmlns:p14="http://schemas.microsoft.com/office/powerpoint/2010/main" val="983361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B27D9-1DBB-B2A5-C965-748DF5ECC02A}"/>
              </a:ext>
            </a:extLst>
          </p:cNvPr>
          <p:cNvSpPr>
            <a:spLocks noGrp="1"/>
          </p:cNvSpPr>
          <p:nvPr>
            <p:ph type="title"/>
          </p:nvPr>
        </p:nvSpPr>
        <p:spPr/>
        <p:txBody>
          <a:bodyPr/>
          <a:lstStyle/>
          <a:p>
            <a:r>
              <a:rPr lang="en-US" dirty="0"/>
              <a:t>Photochemical Forecasts Available Globally</a:t>
            </a:r>
          </a:p>
        </p:txBody>
      </p:sp>
      <p:sp>
        <p:nvSpPr>
          <p:cNvPr id="9" name="TextBox 8">
            <a:extLst>
              <a:ext uri="{FF2B5EF4-FFF2-40B4-BE49-F238E27FC236}">
                <a16:creationId xmlns:a16="http://schemas.microsoft.com/office/drawing/2014/main" id="{B733EC5A-15C5-6988-4789-7077E6B53125}"/>
              </a:ext>
            </a:extLst>
          </p:cNvPr>
          <p:cNvSpPr txBox="1"/>
          <p:nvPr/>
        </p:nvSpPr>
        <p:spPr>
          <a:xfrm>
            <a:off x="2456761" y="1556126"/>
            <a:ext cx="2754217" cy="369332"/>
          </a:xfrm>
          <a:prstGeom prst="rect">
            <a:avLst/>
          </a:prstGeom>
          <a:noFill/>
        </p:spPr>
        <p:txBody>
          <a:bodyPr wrap="square" rtlCol="0">
            <a:spAutoFit/>
          </a:bodyPr>
          <a:lstStyle/>
          <a:p>
            <a:r>
              <a:rPr lang="en-US"/>
              <a:t>NASA GEOS-CF</a:t>
            </a:r>
          </a:p>
        </p:txBody>
      </p:sp>
      <p:pic>
        <p:nvPicPr>
          <p:cNvPr id="5" name="Content Placeholder 6" descr="Map of NASA's GEOS-CF forecast, PM2.5 levels in India">
            <a:extLst>
              <a:ext uri="{FF2B5EF4-FFF2-40B4-BE49-F238E27FC236}">
                <a16:creationId xmlns:a16="http://schemas.microsoft.com/office/drawing/2014/main" id="{2175EC03-9665-8D21-FF57-ADB798BEFA5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745" t="32726" r="2248"/>
          <a:stretch/>
        </p:blipFill>
        <p:spPr bwMode="auto">
          <a:xfrm>
            <a:off x="1145753" y="2111753"/>
            <a:ext cx="4620781" cy="3276623"/>
          </a:xfrm>
          <a:prstGeom prst="rect">
            <a:avLst/>
          </a:prstGeom>
          <a:noFill/>
          <a:ln>
            <a:noFill/>
          </a:ln>
        </p:spPr>
      </p:pic>
      <p:sp>
        <p:nvSpPr>
          <p:cNvPr id="11" name="TextBox 10">
            <a:extLst>
              <a:ext uri="{FF2B5EF4-FFF2-40B4-BE49-F238E27FC236}">
                <a16:creationId xmlns:a16="http://schemas.microsoft.com/office/drawing/2014/main" id="{AC4155B7-A1D5-1496-5C46-093A0E469D52}"/>
              </a:ext>
            </a:extLst>
          </p:cNvPr>
          <p:cNvSpPr txBox="1"/>
          <p:nvPr/>
        </p:nvSpPr>
        <p:spPr>
          <a:xfrm>
            <a:off x="2353940" y="5298059"/>
            <a:ext cx="4285561" cy="276999"/>
          </a:xfrm>
          <a:prstGeom prst="rect">
            <a:avLst/>
          </a:prstGeom>
          <a:noFill/>
        </p:spPr>
        <p:txBody>
          <a:bodyPr wrap="square" rtlCol="0">
            <a:spAutoFit/>
          </a:bodyPr>
          <a:lstStyle/>
          <a:p>
            <a:r>
              <a:rPr lang="en-US" sz="1200" u="sng">
                <a:solidFill>
                  <a:srgbClr val="0563C1"/>
                </a:solidFill>
                <a:ea typeface="Calibri" panose="020F0502020204030204" pitchFamily="34" charset="0"/>
                <a:hlinkClick r:id="rId3"/>
              </a:rPr>
              <a:t>https://fluid.nccs.nasa.gov/cf/</a:t>
            </a:r>
            <a:endParaRPr lang="en-US" sz="1200"/>
          </a:p>
        </p:txBody>
      </p:sp>
      <p:sp>
        <p:nvSpPr>
          <p:cNvPr id="10" name="TextBox 9">
            <a:extLst>
              <a:ext uri="{FF2B5EF4-FFF2-40B4-BE49-F238E27FC236}">
                <a16:creationId xmlns:a16="http://schemas.microsoft.com/office/drawing/2014/main" id="{18D0820A-7FF0-D8A6-0B64-14F8037B4D77}"/>
              </a:ext>
            </a:extLst>
          </p:cNvPr>
          <p:cNvSpPr txBox="1"/>
          <p:nvPr/>
        </p:nvSpPr>
        <p:spPr>
          <a:xfrm>
            <a:off x="7598995" y="1559532"/>
            <a:ext cx="2754217" cy="369332"/>
          </a:xfrm>
          <a:prstGeom prst="rect">
            <a:avLst/>
          </a:prstGeom>
          <a:noFill/>
        </p:spPr>
        <p:txBody>
          <a:bodyPr wrap="square" rtlCol="0">
            <a:spAutoFit/>
          </a:bodyPr>
          <a:lstStyle/>
          <a:p>
            <a:r>
              <a:rPr lang="en-US"/>
              <a:t>NCAR WACCM</a:t>
            </a:r>
          </a:p>
        </p:txBody>
      </p:sp>
      <p:pic>
        <p:nvPicPr>
          <p:cNvPr id="6" name="Content Placeholder 13" descr="Map of NCAR WACCM model, Asia 2020">
            <a:extLst>
              <a:ext uri="{FF2B5EF4-FFF2-40B4-BE49-F238E27FC236}">
                <a16:creationId xmlns:a16="http://schemas.microsoft.com/office/drawing/2014/main" id="{0B281AA7-52F6-E2E6-3974-F5623EA255FE}"/>
              </a:ext>
            </a:extLst>
          </p:cNvPr>
          <p:cNvPicPr>
            <a:picLocks noChangeAspect="1"/>
          </p:cNvPicPr>
          <p:nvPr/>
        </p:nvPicPr>
        <p:blipFill rotWithShape="1">
          <a:blip r:embed="rId4">
            <a:extLst>
              <a:ext uri="{28A0092B-C50C-407E-A947-70E740481C1C}">
                <a14:useLocalDpi xmlns:a14="http://schemas.microsoft.com/office/drawing/2010/main" val="0"/>
              </a:ext>
            </a:extLst>
          </a:blip>
          <a:srcRect t="13623" r="14306" b="13664"/>
          <a:stretch/>
        </p:blipFill>
        <p:spPr bwMode="auto">
          <a:xfrm>
            <a:off x="5744400" y="2020309"/>
            <a:ext cx="5148743" cy="32766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62D8A83-245D-6E9B-20E0-F5F071DC1EE2}"/>
              </a:ext>
            </a:extLst>
          </p:cNvPr>
          <p:cNvSpPr txBox="1"/>
          <p:nvPr/>
        </p:nvSpPr>
        <p:spPr>
          <a:xfrm>
            <a:off x="6698264" y="5296931"/>
            <a:ext cx="3679634" cy="276999"/>
          </a:xfrm>
          <a:prstGeom prst="rect">
            <a:avLst/>
          </a:prstGeom>
          <a:noFill/>
        </p:spPr>
        <p:txBody>
          <a:bodyPr wrap="square" rtlCol="0">
            <a:spAutoFit/>
          </a:bodyPr>
          <a:lstStyle/>
          <a:p>
            <a:r>
              <a:rPr lang="en-US" sz="1200">
                <a:hlinkClick r:id="rId5"/>
              </a:rPr>
              <a:t>https://www.acom.ucar.edu/waccm/plot.shtml</a:t>
            </a:r>
            <a:endParaRPr lang="en-US" sz="1200"/>
          </a:p>
        </p:txBody>
      </p:sp>
      <p:sp>
        <p:nvSpPr>
          <p:cNvPr id="4" name="Slide Number Placeholder 3">
            <a:extLst>
              <a:ext uri="{FF2B5EF4-FFF2-40B4-BE49-F238E27FC236}">
                <a16:creationId xmlns:a16="http://schemas.microsoft.com/office/drawing/2014/main" id="{892EA474-CC99-4BBB-30A3-B66B5F82B67E}"/>
              </a:ext>
            </a:extLst>
          </p:cNvPr>
          <p:cNvSpPr>
            <a:spLocks noGrp="1"/>
          </p:cNvSpPr>
          <p:nvPr>
            <p:ph type="sldNum" sz="quarter" idx="12"/>
          </p:nvPr>
        </p:nvSpPr>
        <p:spPr/>
        <p:txBody>
          <a:bodyPr/>
          <a:lstStyle/>
          <a:p>
            <a:fld id="{D57F1E4F-1CFF-5643-939E-217C01CDF565}" type="slidenum">
              <a:rPr lang="en-US" smtClean="0"/>
              <a:pPr/>
              <a:t>12</a:t>
            </a:fld>
            <a:endParaRPr lang="en-US"/>
          </a:p>
        </p:txBody>
      </p:sp>
    </p:spTree>
    <p:extLst>
      <p:ext uri="{BB962C8B-B14F-4D97-AF65-F5344CB8AC3E}">
        <p14:creationId xmlns:p14="http://schemas.microsoft.com/office/powerpoint/2010/main" val="68748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B27D9-1DBB-B2A5-C965-748DF5ECC02A}"/>
              </a:ext>
            </a:extLst>
          </p:cNvPr>
          <p:cNvSpPr>
            <a:spLocks noGrp="1"/>
          </p:cNvSpPr>
          <p:nvPr>
            <p:ph type="title"/>
          </p:nvPr>
        </p:nvSpPr>
        <p:spPr/>
        <p:txBody>
          <a:bodyPr/>
          <a:lstStyle/>
          <a:p>
            <a:r>
              <a:rPr lang="en-US"/>
              <a:t>Photochemical Forecasts Available Globally</a:t>
            </a:r>
          </a:p>
        </p:txBody>
      </p:sp>
      <p:sp>
        <p:nvSpPr>
          <p:cNvPr id="12" name="TextBox 11">
            <a:extLst>
              <a:ext uri="{FF2B5EF4-FFF2-40B4-BE49-F238E27FC236}">
                <a16:creationId xmlns:a16="http://schemas.microsoft.com/office/drawing/2014/main" id="{CF25066A-A1DC-E7C8-F353-054FAD2033BA}"/>
              </a:ext>
            </a:extLst>
          </p:cNvPr>
          <p:cNvSpPr txBox="1"/>
          <p:nvPr/>
        </p:nvSpPr>
        <p:spPr>
          <a:xfrm>
            <a:off x="1686728" y="1709232"/>
            <a:ext cx="4203252" cy="369332"/>
          </a:xfrm>
          <a:prstGeom prst="rect">
            <a:avLst/>
          </a:prstGeom>
          <a:noFill/>
        </p:spPr>
        <p:txBody>
          <a:bodyPr wrap="square" rtlCol="0">
            <a:spAutoFit/>
          </a:bodyPr>
          <a:lstStyle/>
          <a:p>
            <a:r>
              <a:rPr lang="en-US"/>
              <a:t>CAMS Particulate Matter Forecast</a:t>
            </a:r>
          </a:p>
        </p:txBody>
      </p:sp>
      <p:pic>
        <p:nvPicPr>
          <p:cNvPr id="7" name="Picture 6" descr="Map of the CAMS particulate matter forecast, Asia">
            <a:extLst>
              <a:ext uri="{FF2B5EF4-FFF2-40B4-BE49-F238E27FC236}">
                <a16:creationId xmlns:a16="http://schemas.microsoft.com/office/drawing/2014/main" id="{52D9BB18-DE4F-3B9D-2DF7-F00B400B193A}"/>
              </a:ext>
            </a:extLst>
          </p:cNvPr>
          <p:cNvPicPr>
            <a:picLocks noChangeAspect="1"/>
          </p:cNvPicPr>
          <p:nvPr/>
        </p:nvPicPr>
        <p:blipFill>
          <a:blip r:embed="rId2"/>
          <a:stretch>
            <a:fillRect/>
          </a:stretch>
        </p:blipFill>
        <p:spPr>
          <a:xfrm>
            <a:off x="1503486" y="2327456"/>
            <a:ext cx="4203252" cy="3798902"/>
          </a:xfrm>
          <a:prstGeom prst="rect">
            <a:avLst/>
          </a:prstGeom>
        </p:spPr>
      </p:pic>
      <p:sp>
        <p:nvSpPr>
          <p:cNvPr id="3" name="TextBox 2">
            <a:extLst>
              <a:ext uri="{FF2B5EF4-FFF2-40B4-BE49-F238E27FC236}">
                <a16:creationId xmlns:a16="http://schemas.microsoft.com/office/drawing/2014/main" id="{30AA4C5E-87B1-886F-07AB-F91A188BAD6D}"/>
              </a:ext>
            </a:extLst>
          </p:cNvPr>
          <p:cNvSpPr txBox="1"/>
          <p:nvPr/>
        </p:nvSpPr>
        <p:spPr>
          <a:xfrm>
            <a:off x="1892748" y="6067918"/>
            <a:ext cx="4203252" cy="276999"/>
          </a:xfrm>
          <a:prstGeom prst="rect">
            <a:avLst/>
          </a:prstGeom>
          <a:noFill/>
        </p:spPr>
        <p:txBody>
          <a:bodyPr wrap="square" rtlCol="0">
            <a:spAutoFit/>
          </a:bodyPr>
          <a:lstStyle/>
          <a:p>
            <a:r>
              <a:rPr lang="en-US" sz="1200">
                <a:hlinkClick r:id="rId3"/>
              </a:rPr>
              <a:t>atmosphere.copernicus.eu/charts/cams/</a:t>
            </a:r>
            <a:endParaRPr lang="en-US" sz="1200"/>
          </a:p>
        </p:txBody>
      </p:sp>
      <p:sp>
        <p:nvSpPr>
          <p:cNvPr id="11" name="TextBox 10">
            <a:extLst>
              <a:ext uri="{FF2B5EF4-FFF2-40B4-BE49-F238E27FC236}">
                <a16:creationId xmlns:a16="http://schemas.microsoft.com/office/drawing/2014/main" id="{0A3ECCDA-6270-D4CC-B0DF-FED02DB18CE9}"/>
              </a:ext>
            </a:extLst>
          </p:cNvPr>
          <p:cNvSpPr txBox="1"/>
          <p:nvPr/>
        </p:nvSpPr>
        <p:spPr>
          <a:xfrm>
            <a:off x="5920629" y="1570732"/>
            <a:ext cx="4370752" cy="646331"/>
          </a:xfrm>
          <a:prstGeom prst="rect">
            <a:avLst/>
          </a:prstGeom>
          <a:noFill/>
        </p:spPr>
        <p:txBody>
          <a:bodyPr wrap="square" rtlCol="0">
            <a:spAutoFit/>
          </a:bodyPr>
          <a:lstStyle/>
          <a:p>
            <a:pPr algn="ctr"/>
            <a:r>
              <a:rPr lang="en-US"/>
              <a:t>Navy Aerosol Analysis and Prediction System Global Aerosol Model</a:t>
            </a:r>
          </a:p>
        </p:txBody>
      </p:sp>
      <p:pic>
        <p:nvPicPr>
          <p:cNvPr id="8" name="Picture 8" descr="Map of sulfate/ABF concentrations from the Navy Aerosol Analysis and Prediction System Global Aerosol Model">
            <a:extLst>
              <a:ext uri="{FF2B5EF4-FFF2-40B4-BE49-F238E27FC236}">
                <a16:creationId xmlns:a16="http://schemas.microsoft.com/office/drawing/2014/main" id="{B26B47B2-C685-9AE0-45FE-D10BD5E901B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631" b="50000"/>
          <a:stretch/>
        </p:blipFill>
        <p:spPr bwMode="auto">
          <a:xfrm>
            <a:off x="5979121" y="2106672"/>
            <a:ext cx="4253768" cy="379890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64AB40F-C7F3-DB4A-3F98-F86BDBD0B9E7}"/>
              </a:ext>
            </a:extLst>
          </p:cNvPr>
          <p:cNvSpPr txBox="1"/>
          <p:nvPr/>
        </p:nvSpPr>
        <p:spPr>
          <a:xfrm>
            <a:off x="6694584" y="5892269"/>
            <a:ext cx="3925677" cy="276999"/>
          </a:xfrm>
          <a:prstGeom prst="rect">
            <a:avLst/>
          </a:prstGeom>
          <a:noFill/>
        </p:spPr>
        <p:txBody>
          <a:bodyPr wrap="square" rtlCol="0">
            <a:spAutoFit/>
          </a:bodyPr>
          <a:lstStyle/>
          <a:p>
            <a:r>
              <a:rPr lang="en-US" sz="1200">
                <a:hlinkClick r:id="rId5"/>
              </a:rPr>
              <a:t>https://www.nrlmry.navy.mil/aerosol/</a:t>
            </a:r>
            <a:endParaRPr lang="en-US" sz="1200"/>
          </a:p>
        </p:txBody>
      </p:sp>
      <p:sp>
        <p:nvSpPr>
          <p:cNvPr id="4" name="Slide Number Placeholder 3">
            <a:extLst>
              <a:ext uri="{FF2B5EF4-FFF2-40B4-BE49-F238E27FC236}">
                <a16:creationId xmlns:a16="http://schemas.microsoft.com/office/drawing/2014/main" id="{892EA474-CC99-4BBB-30A3-B66B5F82B67E}"/>
              </a:ext>
            </a:extLst>
          </p:cNvPr>
          <p:cNvSpPr>
            <a:spLocks noGrp="1"/>
          </p:cNvSpPr>
          <p:nvPr>
            <p:ph type="sldNum" sz="quarter" idx="12"/>
          </p:nvPr>
        </p:nvSpPr>
        <p:spPr/>
        <p:txBody>
          <a:bodyPr/>
          <a:lstStyle/>
          <a:p>
            <a:fld id="{D57F1E4F-1CFF-5643-939E-217C01CDF565}" type="slidenum">
              <a:rPr lang="en-US" smtClean="0"/>
              <a:pPr/>
              <a:t>13</a:t>
            </a:fld>
            <a:endParaRPr lang="en-US"/>
          </a:p>
        </p:txBody>
      </p:sp>
    </p:spTree>
    <p:extLst>
      <p:ext uri="{BB962C8B-B14F-4D97-AF65-F5344CB8AC3E}">
        <p14:creationId xmlns:p14="http://schemas.microsoft.com/office/powerpoint/2010/main" val="2915064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14F162-0135-3252-C79A-36B35279AB3B}"/>
              </a:ext>
            </a:extLst>
          </p:cNvPr>
          <p:cNvSpPr>
            <a:spLocks noGrp="1"/>
          </p:cNvSpPr>
          <p:nvPr>
            <p:ph type="title"/>
          </p:nvPr>
        </p:nvSpPr>
        <p:spPr>
          <a:xfrm>
            <a:off x="646426" y="1727200"/>
            <a:ext cx="10899147" cy="3403600"/>
          </a:xfrm>
        </p:spPr>
        <p:txBody>
          <a:bodyPr/>
          <a:lstStyle/>
          <a:p>
            <a:pPr algn="ctr"/>
            <a:r>
              <a:rPr lang="en-US" dirty="0"/>
              <a:t>Thank you!</a:t>
            </a:r>
          </a:p>
        </p:txBody>
      </p:sp>
      <p:sp>
        <p:nvSpPr>
          <p:cNvPr id="4" name="Slide Number Placeholder 3">
            <a:extLst>
              <a:ext uri="{FF2B5EF4-FFF2-40B4-BE49-F238E27FC236}">
                <a16:creationId xmlns:a16="http://schemas.microsoft.com/office/drawing/2014/main" id="{EED4C9F2-5EBA-7806-97BA-2337A7BA7859}"/>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631447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8BE1D-A40A-7359-B861-E27F39AF2947}"/>
              </a:ext>
            </a:extLst>
          </p:cNvPr>
          <p:cNvSpPr>
            <a:spLocks noGrp="1"/>
          </p:cNvSpPr>
          <p:nvPr>
            <p:ph type="ctrTitle"/>
          </p:nvPr>
        </p:nvSpPr>
        <p:spPr>
          <a:xfrm>
            <a:off x="1537673" y="2605849"/>
            <a:ext cx="9116654" cy="1646302"/>
          </a:xfrm>
        </p:spPr>
        <p:txBody>
          <a:bodyPr/>
          <a:lstStyle/>
          <a:p>
            <a:pPr algn="ctr"/>
            <a:r>
              <a:rPr lang="en-US" dirty="0"/>
              <a:t>Air Quality Modeling</a:t>
            </a:r>
          </a:p>
        </p:txBody>
      </p:sp>
    </p:spTree>
    <p:extLst>
      <p:ext uri="{BB962C8B-B14F-4D97-AF65-F5344CB8AC3E}">
        <p14:creationId xmlns:p14="http://schemas.microsoft.com/office/powerpoint/2010/main" val="3463063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682CA-DBCF-3BCD-1A63-A60F87FC82FF}"/>
              </a:ext>
            </a:extLst>
          </p:cNvPr>
          <p:cNvSpPr>
            <a:spLocks noGrp="1"/>
          </p:cNvSpPr>
          <p:nvPr>
            <p:ph type="title"/>
          </p:nvPr>
        </p:nvSpPr>
        <p:spPr/>
        <p:txBody>
          <a:bodyPr/>
          <a:lstStyle/>
          <a:p>
            <a:r>
              <a:rPr lang="en-US"/>
              <a:t>Air Quality Modeling Uses</a:t>
            </a:r>
          </a:p>
        </p:txBody>
      </p:sp>
      <p:sp>
        <p:nvSpPr>
          <p:cNvPr id="3" name="Content Placeholder 2">
            <a:extLst>
              <a:ext uri="{FF2B5EF4-FFF2-40B4-BE49-F238E27FC236}">
                <a16:creationId xmlns:a16="http://schemas.microsoft.com/office/drawing/2014/main" id="{1B4B6D3E-58AD-F9C0-ACCE-05622626E84D}"/>
              </a:ext>
            </a:extLst>
          </p:cNvPr>
          <p:cNvSpPr>
            <a:spLocks noGrp="1"/>
          </p:cNvSpPr>
          <p:nvPr>
            <p:ph idx="1"/>
          </p:nvPr>
        </p:nvSpPr>
        <p:spPr>
          <a:xfrm>
            <a:off x="677334" y="1575372"/>
            <a:ext cx="10215809" cy="5063171"/>
          </a:xfrm>
        </p:spPr>
        <p:txBody>
          <a:bodyPr>
            <a:normAutofit/>
          </a:bodyPr>
          <a:lstStyle/>
          <a:p>
            <a:r>
              <a:rPr lang="en-US" sz="2400" dirty="0"/>
              <a:t>Air quality modeling helps to estimate the relationship between sources of air pollution and their effects on ambient air quality</a:t>
            </a:r>
          </a:p>
          <a:p>
            <a:pPr lvl="1"/>
            <a:r>
              <a:rPr lang="en-US" sz="2000" dirty="0"/>
              <a:t>Identify source contributions</a:t>
            </a:r>
          </a:p>
          <a:p>
            <a:pPr lvl="1"/>
            <a:r>
              <a:rPr lang="en-US" sz="2000" dirty="0"/>
              <a:t>Design effective air quality strategies</a:t>
            </a:r>
          </a:p>
          <a:p>
            <a:r>
              <a:rPr lang="en-US" sz="2400" dirty="0"/>
              <a:t>Predicts impact from new or proposed emissions sources</a:t>
            </a:r>
          </a:p>
          <a:p>
            <a:r>
              <a:rPr lang="en-US" sz="2400" dirty="0"/>
              <a:t>Simulates ambient pollutant concentrations under different air quality policy scenarios</a:t>
            </a:r>
          </a:p>
          <a:p>
            <a:r>
              <a:rPr lang="en-US" sz="2400" dirty="0"/>
              <a:t>Tracks trends</a:t>
            </a:r>
          </a:p>
          <a:p>
            <a:r>
              <a:rPr lang="en-US" sz="2400" dirty="0"/>
              <a:t>Assesses compliance</a:t>
            </a:r>
          </a:p>
          <a:p>
            <a:pPr marL="0" indent="0">
              <a:buNone/>
            </a:pPr>
            <a:endParaRPr lang="en-US" sz="2400" dirty="0"/>
          </a:p>
        </p:txBody>
      </p:sp>
      <p:sp>
        <p:nvSpPr>
          <p:cNvPr id="4" name="Slide Number Placeholder 3">
            <a:extLst>
              <a:ext uri="{FF2B5EF4-FFF2-40B4-BE49-F238E27FC236}">
                <a16:creationId xmlns:a16="http://schemas.microsoft.com/office/drawing/2014/main" id="{674CC25B-CCDA-22D5-5A24-036B41773A0D}"/>
              </a:ext>
            </a:extLst>
          </p:cNvPr>
          <p:cNvSpPr>
            <a:spLocks noGrp="1"/>
          </p:cNvSpPr>
          <p:nvPr>
            <p:ph type="sldNum" sz="quarter" idx="12"/>
          </p:nvPr>
        </p:nvSpPr>
        <p:spPr/>
        <p:txBody>
          <a:bodyPr/>
          <a:lstStyle/>
          <a:p>
            <a:fld id="{D57F1E4F-1CFF-5643-939E-217C01CDF565}" type="slidenum">
              <a:rPr lang="en-US" smtClean="0"/>
              <a:pPr/>
              <a:t>3</a:t>
            </a:fld>
            <a:endParaRPr lang="en-US"/>
          </a:p>
        </p:txBody>
      </p:sp>
    </p:spTree>
    <p:extLst>
      <p:ext uri="{BB962C8B-B14F-4D97-AF65-F5344CB8AC3E}">
        <p14:creationId xmlns:p14="http://schemas.microsoft.com/office/powerpoint/2010/main" val="1032254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5993A-36B1-55CD-01F4-3D24AB8F6436}"/>
              </a:ext>
            </a:extLst>
          </p:cNvPr>
          <p:cNvSpPr>
            <a:spLocks noGrp="1"/>
          </p:cNvSpPr>
          <p:nvPr>
            <p:ph type="title"/>
          </p:nvPr>
        </p:nvSpPr>
        <p:spPr/>
        <p:txBody>
          <a:bodyPr/>
          <a:lstStyle/>
          <a:p>
            <a:r>
              <a:rPr lang="en-US" dirty="0"/>
              <a:t>Applications of Air Quality Models</a:t>
            </a:r>
          </a:p>
        </p:txBody>
      </p:sp>
      <p:sp>
        <p:nvSpPr>
          <p:cNvPr id="3" name="Content Placeholder 2">
            <a:extLst>
              <a:ext uri="{FF2B5EF4-FFF2-40B4-BE49-F238E27FC236}">
                <a16:creationId xmlns:a16="http://schemas.microsoft.com/office/drawing/2014/main" id="{00CC7CB3-2BC6-1DF6-6427-DA98DB2E168B}"/>
              </a:ext>
            </a:extLst>
          </p:cNvPr>
          <p:cNvSpPr>
            <a:spLocks noGrp="1"/>
          </p:cNvSpPr>
          <p:nvPr>
            <p:ph idx="1"/>
          </p:nvPr>
        </p:nvSpPr>
        <p:spPr/>
        <p:txBody>
          <a:bodyPr>
            <a:normAutofit/>
          </a:bodyPr>
          <a:lstStyle/>
          <a:p>
            <a:r>
              <a:rPr lang="en-US" sz="2800" dirty="0"/>
              <a:t>Air quality modeling is resource intensive</a:t>
            </a:r>
          </a:p>
          <a:p>
            <a:pPr lvl="1"/>
            <a:r>
              <a:rPr lang="en-US" sz="2600" dirty="0"/>
              <a:t>Requires staff with time and knowledge of how to use the model itself</a:t>
            </a:r>
          </a:p>
          <a:p>
            <a:r>
              <a:rPr lang="en-US" sz="2800" dirty="0"/>
              <a:t>Can present information for a snapshot in time</a:t>
            </a:r>
          </a:p>
          <a:p>
            <a:pPr lvl="1"/>
            <a:r>
              <a:rPr lang="en-US" sz="2600" dirty="0"/>
              <a:t>Useful for understanding a certain policy scenario if a future policy or past counterfactual scenario is modeled</a:t>
            </a:r>
          </a:p>
        </p:txBody>
      </p:sp>
      <p:sp>
        <p:nvSpPr>
          <p:cNvPr id="4" name="Slide Number Placeholder 3">
            <a:extLst>
              <a:ext uri="{FF2B5EF4-FFF2-40B4-BE49-F238E27FC236}">
                <a16:creationId xmlns:a16="http://schemas.microsoft.com/office/drawing/2014/main" id="{9A6EDB0C-6AE6-355C-6492-C96836146CF7}"/>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124570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2F8CD-312E-34A7-E564-82FB43B1456E}"/>
              </a:ext>
            </a:extLst>
          </p:cNvPr>
          <p:cNvSpPr>
            <a:spLocks noGrp="1"/>
          </p:cNvSpPr>
          <p:nvPr>
            <p:ph type="title"/>
          </p:nvPr>
        </p:nvSpPr>
        <p:spPr/>
        <p:txBody>
          <a:bodyPr/>
          <a:lstStyle/>
          <a:p>
            <a:r>
              <a:rPr lang="en-US"/>
              <a:t>Requirements</a:t>
            </a:r>
          </a:p>
        </p:txBody>
      </p:sp>
      <p:sp>
        <p:nvSpPr>
          <p:cNvPr id="3" name="Content Placeholder 2">
            <a:extLst>
              <a:ext uri="{FF2B5EF4-FFF2-40B4-BE49-F238E27FC236}">
                <a16:creationId xmlns:a16="http://schemas.microsoft.com/office/drawing/2014/main" id="{52304E17-2263-74A9-0195-0E5546A09429}"/>
              </a:ext>
            </a:extLst>
          </p:cNvPr>
          <p:cNvSpPr>
            <a:spLocks noGrp="1"/>
          </p:cNvSpPr>
          <p:nvPr>
            <p:ph idx="1"/>
          </p:nvPr>
        </p:nvSpPr>
        <p:spPr>
          <a:xfrm>
            <a:off x="677334" y="1516526"/>
            <a:ext cx="10899148" cy="5140891"/>
          </a:xfrm>
        </p:spPr>
        <p:txBody>
          <a:bodyPr vert="horz" lIns="91440" tIns="45720" rIns="91440" bIns="45720" rtlCol="0" anchor="t">
            <a:normAutofit/>
          </a:bodyPr>
          <a:lstStyle/>
          <a:p>
            <a:pPr marL="0" indent="0">
              <a:buNone/>
            </a:pPr>
            <a:r>
              <a:rPr lang="en-US" sz="2400" dirty="0"/>
              <a:t>Air quality models require detailed data inputs: </a:t>
            </a:r>
          </a:p>
          <a:p>
            <a:r>
              <a:rPr lang="en-US" sz="2000" dirty="0"/>
              <a:t>Emissions information</a:t>
            </a:r>
          </a:p>
          <a:p>
            <a:pPr lvl="1"/>
            <a:r>
              <a:rPr lang="en-US" sz="1800" dirty="0"/>
              <a:t>Emissions inventory</a:t>
            </a:r>
          </a:p>
          <a:p>
            <a:pPr lvl="1"/>
            <a:r>
              <a:rPr lang="en-US" sz="1800" dirty="0"/>
              <a:t>Source characteristics</a:t>
            </a:r>
          </a:p>
          <a:p>
            <a:pPr lvl="2"/>
            <a:r>
              <a:rPr lang="en-US" dirty="0"/>
              <a:t>Location, stack height, source type, exit velocity, release rate</a:t>
            </a:r>
          </a:p>
          <a:p>
            <a:r>
              <a:rPr lang="en-US" sz="2000" dirty="0"/>
              <a:t>Meteorological conditions</a:t>
            </a:r>
          </a:p>
          <a:p>
            <a:pPr lvl="1"/>
            <a:r>
              <a:rPr lang="en-US" sz="1800" dirty="0"/>
              <a:t>Wind speed, wind direction, temperature, humidity, mixing height</a:t>
            </a:r>
          </a:p>
          <a:p>
            <a:r>
              <a:rPr lang="en-US" sz="2000" dirty="0"/>
              <a:t>Topography</a:t>
            </a:r>
          </a:p>
          <a:p>
            <a:pPr lvl="1"/>
            <a:r>
              <a:rPr lang="en-US" sz="1800" dirty="0"/>
              <a:t>Receptor locations</a:t>
            </a:r>
          </a:p>
          <a:p>
            <a:pPr lvl="1"/>
            <a:r>
              <a:rPr lang="en-US" sz="1800" dirty="0"/>
              <a:t>Obstructions</a:t>
            </a:r>
          </a:p>
          <a:p>
            <a:r>
              <a:rPr lang="en-US" sz="2000" dirty="0"/>
              <a:t>Secondary atmospheric chemistry processes</a:t>
            </a:r>
          </a:p>
        </p:txBody>
      </p:sp>
      <p:sp>
        <p:nvSpPr>
          <p:cNvPr id="4" name="Slide Number Placeholder 3">
            <a:extLst>
              <a:ext uri="{FF2B5EF4-FFF2-40B4-BE49-F238E27FC236}">
                <a16:creationId xmlns:a16="http://schemas.microsoft.com/office/drawing/2014/main" id="{1CF058DC-37CC-3600-C0B6-765C18CA90C6}"/>
              </a:ext>
            </a:extLst>
          </p:cNvPr>
          <p:cNvSpPr>
            <a:spLocks noGrp="1"/>
          </p:cNvSpPr>
          <p:nvPr>
            <p:ph type="sldNum" sz="quarter" idx="12"/>
          </p:nvPr>
        </p:nvSpPr>
        <p:spPr/>
        <p:txBody>
          <a:bodyPr/>
          <a:lstStyle/>
          <a:p>
            <a:fld id="{D57F1E4F-1CFF-5643-939E-217C01CDF565}" type="slidenum">
              <a:rPr lang="en-US" smtClean="0"/>
              <a:pPr/>
              <a:t>5</a:t>
            </a:fld>
            <a:endParaRPr lang="en-US"/>
          </a:p>
        </p:txBody>
      </p:sp>
    </p:spTree>
    <p:extLst>
      <p:ext uri="{BB962C8B-B14F-4D97-AF65-F5344CB8AC3E}">
        <p14:creationId xmlns:p14="http://schemas.microsoft.com/office/powerpoint/2010/main" val="4103975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F6531-55C4-39B7-5AAA-A20596708041}"/>
              </a:ext>
            </a:extLst>
          </p:cNvPr>
          <p:cNvSpPr>
            <a:spLocks noGrp="1"/>
          </p:cNvSpPr>
          <p:nvPr>
            <p:ph type="title"/>
          </p:nvPr>
        </p:nvSpPr>
        <p:spPr>
          <a:xfrm>
            <a:off x="677334" y="283029"/>
            <a:ext cx="10899148" cy="1320800"/>
          </a:xfrm>
        </p:spPr>
        <p:txBody>
          <a:bodyPr/>
          <a:lstStyle/>
          <a:p>
            <a:r>
              <a:rPr lang="en-US"/>
              <a:t>Sources</a:t>
            </a:r>
          </a:p>
        </p:txBody>
      </p:sp>
      <p:graphicFrame>
        <p:nvGraphicFramePr>
          <p:cNvPr id="8" name="Diagram 7" descr="Description of point sources, area sources, and mobile sources. ">
            <a:extLst>
              <a:ext uri="{FF2B5EF4-FFF2-40B4-BE49-F238E27FC236}">
                <a16:creationId xmlns:a16="http://schemas.microsoft.com/office/drawing/2014/main" id="{F0510F99-03F8-5E73-EBE9-7792B8D103C4}"/>
              </a:ext>
            </a:extLst>
          </p:cNvPr>
          <p:cNvGraphicFramePr/>
          <p:nvPr>
            <p:extLst>
              <p:ext uri="{D42A27DB-BD31-4B8C-83A1-F6EECF244321}">
                <p14:modId xmlns:p14="http://schemas.microsoft.com/office/powerpoint/2010/main" val="2364710503"/>
              </p:ext>
            </p:extLst>
          </p:nvPr>
        </p:nvGraphicFramePr>
        <p:xfrm>
          <a:off x="809733" y="1045029"/>
          <a:ext cx="10077381" cy="539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476C5939-CE0E-7F1D-195D-2DEC62EC0919}"/>
              </a:ext>
            </a:extLst>
          </p:cNvPr>
          <p:cNvSpPr>
            <a:spLocks noGrp="1"/>
          </p:cNvSpPr>
          <p:nvPr>
            <p:ph type="sldNum" sz="quarter" idx="12"/>
          </p:nvPr>
        </p:nvSpPr>
        <p:spPr/>
        <p:txBody>
          <a:bodyPr/>
          <a:lstStyle/>
          <a:p>
            <a:fld id="{D57F1E4F-1CFF-5643-939E-217C01CDF565}" type="slidenum">
              <a:rPr lang="en-US" smtClean="0"/>
              <a:pPr/>
              <a:t>6</a:t>
            </a:fld>
            <a:endParaRPr lang="en-US"/>
          </a:p>
        </p:txBody>
      </p:sp>
    </p:spTree>
    <p:extLst>
      <p:ext uri="{BB962C8B-B14F-4D97-AF65-F5344CB8AC3E}">
        <p14:creationId xmlns:p14="http://schemas.microsoft.com/office/powerpoint/2010/main" val="1206192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3E7-AA74-B195-1DF5-32999B70AFE0}"/>
              </a:ext>
            </a:extLst>
          </p:cNvPr>
          <p:cNvSpPr>
            <a:spLocks noGrp="1"/>
          </p:cNvSpPr>
          <p:nvPr>
            <p:ph type="title"/>
          </p:nvPr>
        </p:nvSpPr>
        <p:spPr/>
        <p:txBody>
          <a:bodyPr/>
          <a:lstStyle/>
          <a:p>
            <a:r>
              <a:rPr lang="en-US" dirty="0"/>
              <a:t>Types of Air Quality Models</a:t>
            </a:r>
          </a:p>
        </p:txBody>
      </p:sp>
      <p:graphicFrame>
        <p:nvGraphicFramePr>
          <p:cNvPr id="6" name="Diagram 5" descr="Descriptions of air quality models, including the dispersion model, photochemical model, receptor model, and reduced form model.">
            <a:extLst>
              <a:ext uri="{FF2B5EF4-FFF2-40B4-BE49-F238E27FC236}">
                <a16:creationId xmlns:a16="http://schemas.microsoft.com/office/drawing/2014/main" id="{AEEBAD76-E89E-5500-BA96-F7DD4C97EC8F}"/>
              </a:ext>
            </a:extLst>
          </p:cNvPr>
          <p:cNvGraphicFramePr/>
          <p:nvPr>
            <p:extLst>
              <p:ext uri="{D42A27DB-BD31-4B8C-83A1-F6EECF244321}">
                <p14:modId xmlns:p14="http://schemas.microsoft.com/office/powerpoint/2010/main" val="1530334885"/>
              </p:ext>
            </p:extLst>
          </p:nvPr>
        </p:nvGraphicFramePr>
        <p:xfrm>
          <a:off x="2034540" y="1112841"/>
          <a:ext cx="8125460" cy="5638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522FF3E4-1B2F-0707-2DC2-F4675AE41003}"/>
              </a:ext>
            </a:extLst>
          </p:cNvPr>
          <p:cNvSpPr txBox="1"/>
          <p:nvPr/>
        </p:nvSpPr>
        <p:spPr>
          <a:xfrm>
            <a:off x="7722824" y="6613001"/>
            <a:ext cx="4021157" cy="276999"/>
          </a:xfrm>
          <a:prstGeom prst="rect">
            <a:avLst/>
          </a:prstGeom>
          <a:noFill/>
        </p:spPr>
        <p:txBody>
          <a:bodyPr wrap="square" lIns="91440" tIns="45720" rIns="91440" bIns="45720" rtlCol="0" anchor="t">
            <a:spAutoFit/>
          </a:bodyPr>
          <a:lstStyle/>
          <a:p>
            <a:r>
              <a:rPr lang="en-US" sz="1200" dirty="0">
                <a:effectLst/>
                <a:latin typeface="Segoe UI"/>
                <a:cs typeface="Segoe UI"/>
                <a:hlinkClick r:id="rId8"/>
              </a:rPr>
              <a:t>https://www.epa.gov/scram/air-quality-models</a:t>
            </a:r>
            <a:r>
              <a:rPr lang="en-US" sz="1200" dirty="0">
                <a:latin typeface="Segoe UI"/>
                <a:cs typeface="Segoe UI"/>
              </a:rPr>
              <a:t> </a:t>
            </a:r>
            <a:endParaRPr lang="en-US" sz="1200" dirty="0"/>
          </a:p>
        </p:txBody>
      </p:sp>
      <p:sp>
        <p:nvSpPr>
          <p:cNvPr id="4" name="Slide Number Placeholder 3">
            <a:extLst>
              <a:ext uri="{FF2B5EF4-FFF2-40B4-BE49-F238E27FC236}">
                <a16:creationId xmlns:a16="http://schemas.microsoft.com/office/drawing/2014/main" id="{C521D767-73ED-683C-9871-73349B82FF7F}"/>
              </a:ext>
            </a:extLst>
          </p:cNvPr>
          <p:cNvSpPr>
            <a:spLocks noGrp="1"/>
          </p:cNvSpPr>
          <p:nvPr>
            <p:ph type="sldNum" sz="quarter" idx="12"/>
          </p:nvPr>
        </p:nvSpPr>
        <p:spPr/>
        <p:txBody>
          <a:bodyPr/>
          <a:lstStyle/>
          <a:p>
            <a:fld id="{D57F1E4F-1CFF-5643-939E-217C01CDF565}" type="slidenum">
              <a:rPr lang="en-US" smtClean="0"/>
              <a:pPr/>
              <a:t>7</a:t>
            </a:fld>
            <a:endParaRPr lang="en-US"/>
          </a:p>
        </p:txBody>
      </p:sp>
    </p:spTree>
    <p:extLst>
      <p:ext uri="{BB962C8B-B14F-4D97-AF65-F5344CB8AC3E}">
        <p14:creationId xmlns:p14="http://schemas.microsoft.com/office/powerpoint/2010/main" val="769708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C1905-145B-61A9-C13C-0397C9C4D914}"/>
              </a:ext>
            </a:extLst>
          </p:cNvPr>
          <p:cNvSpPr>
            <a:spLocks noGrp="1"/>
          </p:cNvSpPr>
          <p:nvPr>
            <p:ph type="title"/>
          </p:nvPr>
        </p:nvSpPr>
        <p:spPr/>
        <p:txBody>
          <a:bodyPr/>
          <a:lstStyle/>
          <a:p>
            <a:r>
              <a:rPr lang="en-US"/>
              <a:t>What Does an Air Quality Model Do? </a:t>
            </a:r>
          </a:p>
        </p:txBody>
      </p:sp>
      <p:sp>
        <p:nvSpPr>
          <p:cNvPr id="3" name="Content Placeholder 2">
            <a:extLst>
              <a:ext uri="{FF2B5EF4-FFF2-40B4-BE49-F238E27FC236}">
                <a16:creationId xmlns:a16="http://schemas.microsoft.com/office/drawing/2014/main" id="{B4BECEFF-F0F6-A8F6-986A-9F7D2D1212CA}"/>
              </a:ext>
            </a:extLst>
          </p:cNvPr>
          <p:cNvSpPr>
            <a:spLocks noGrp="1"/>
          </p:cNvSpPr>
          <p:nvPr>
            <p:ph idx="1"/>
          </p:nvPr>
        </p:nvSpPr>
        <p:spPr>
          <a:xfrm>
            <a:off x="677334" y="1718631"/>
            <a:ext cx="10438685" cy="4322731"/>
          </a:xfrm>
        </p:spPr>
        <p:txBody>
          <a:bodyPr/>
          <a:lstStyle/>
          <a:p>
            <a:r>
              <a:rPr lang="en-US" sz="2800" b="0" i="0" u="none" strike="noStrike" dirty="0">
                <a:solidFill>
                  <a:schemeClr val="tx2"/>
                </a:solidFill>
                <a:effectLst/>
                <a:latin typeface="Trebuchet MS" panose="020B0603020202020204" pitchFamily="34" charset="0"/>
              </a:rPr>
              <a:t>Uses mathematical and numerical techniques to simulate air pollutant </a:t>
            </a:r>
            <a:r>
              <a:rPr lang="en-US" sz="2800" b="0" i="0" u="none" dirty="0">
                <a:solidFill>
                  <a:schemeClr val="tx2"/>
                </a:solidFill>
                <a:effectLst/>
                <a:latin typeface="Trebuchet MS" panose="020B0603020202020204" pitchFamily="34" charset="0"/>
              </a:rPr>
              <a:t>transport</a:t>
            </a:r>
            <a:r>
              <a:rPr lang="en-US" sz="2800" b="0" i="0" u="none" strike="noStrike" dirty="0">
                <a:solidFill>
                  <a:schemeClr val="tx2"/>
                </a:solidFill>
                <a:effectLst/>
                <a:latin typeface="Trebuchet MS" panose="020B0603020202020204" pitchFamily="34" charset="0"/>
              </a:rPr>
              <a:t> and transformation (e.g., through chemical reactions).</a:t>
            </a:r>
          </a:p>
          <a:p>
            <a:r>
              <a:rPr lang="en-US" sz="2800" dirty="0">
                <a:solidFill>
                  <a:schemeClr val="tx2"/>
                </a:solidFill>
                <a:latin typeface="Trebuchet MS" panose="020B0603020202020204" pitchFamily="34" charset="0"/>
              </a:rPr>
              <a:t>Characterize dispersion of directly emitted primary pollutants (e.g., NOx, VOCs) and secondary pollutants (e.g., Ozone) that are formed in the atmosphere.</a:t>
            </a:r>
            <a:endParaRPr lang="en-US" sz="2800" b="0" i="0" u="none" strike="noStrike" dirty="0">
              <a:solidFill>
                <a:schemeClr val="tx2"/>
              </a:solidFill>
              <a:effectLst/>
              <a:latin typeface="Trebuchet MS" panose="020B0603020202020204" pitchFamily="34" charset="0"/>
            </a:endParaRPr>
          </a:p>
          <a:p>
            <a:r>
              <a:rPr lang="en-US" sz="2800" b="0" i="0" u="none" strike="noStrike" dirty="0">
                <a:solidFill>
                  <a:srgbClr val="3D3D3D"/>
                </a:solidFill>
                <a:effectLst/>
                <a:latin typeface="Trebuchet MS" panose="020B0603020202020204" pitchFamily="34" charset="0"/>
              </a:rPr>
              <a:t>Inputs include: </a:t>
            </a:r>
            <a:r>
              <a:rPr lang="en-US" sz="2800" b="0" i="0" dirty="0">
                <a:solidFill>
                  <a:srgbClr val="000000"/>
                </a:solidFill>
                <a:effectLst/>
                <a:latin typeface="Trebuchet MS" panose="020B0603020202020204" pitchFamily="34" charset="0"/>
              </a:rPr>
              <a:t>​</a:t>
            </a:r>
            <a:endParaRPr lang="en-US" sz="2800" dirty="0">
              <a:solidFill>
                <a:srgbClr val="000000"/>
              </a:solidFill>
              <a:latin typeface="Arial" panose="020B0604020202020204" pitchFamily="34" charset="0"/>
            </a:endParaRPr>
          </a:p>
          <a:p>
            <a:pPr lvl="1"/>
            <a:r>
              <a:rPr lang="en-US" sz="2400" b="0" i="0" u="none" strike="noStrike" dirty="0">
                <a:solidFill>
                  <a:srgbClr val="3D3D3D"/>
                </a:solidFill>
                <a:effectLst/>
                <a:latin typeface="Trebuchet MS" panose="020B0603020202020204" pitchFamily="34" charset="0"/>
              </a:rPr>
              <a:t>Meteorological data </a:t>
            </a:r>
            <a:r>
              <a:rPr lang="en-US" sz="2400" b="0" i="0" dirty="0">
                <a:solidFill>
                  <a:srgbClr val="000000"/>
                </a:solidFill>
                <a:effectLst/>
                <a:latin typeface="Trebuchet MS" panose="020B0603020202020204" pitchFamily="34" charset="0"/>
              </a:rPr>
              <a:t>​</a:t>
            </a:r>
            <a:endParaRPr lang="en-US" sz="2400" dirty="0">
              <a:solidFill>
                <a:srgbClr val="000000"/>
              </a:solidFill>
              <a:latin typeface="Arial" panose="020B0604020202020204" pitchFamily="34" charset="0"/>
            </a:endParaRPr>
          </a:p>
          <a:p>
            <a:pPr lvl="1"/>
            <a:r>
              <a:rPr lang="en-US" sz="2400" b="0" i="0" u="none" strike="noStrike" dirty="0">
                <a:solidFill>
                  <a:srgbClr val="3D3D3D"/>
                </a:solidFill>
                <a:effectLst/>
                <a:latin typeface="Trebuchet MS" panose="020B0603020202020204" pitchFamily="34" charset="0"/>
              </a:rPr>
              <a:t>Emission rates and stack height</a:t>
            </a:r>
            <a:endParaRPr lang="en-US" sz="2400" b="0" i="0" dirty="0">
              <a:solidFill>
                <a:srgbClr val="000000"/>
              </a:solidFill>
              <a:effectLst/>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FBD4FF45-A1A2-6787-CE99-4901EB39D9FB}"/>
              </a:ext>
            </a:extLst>
          </p:cNvPr>
          <p:cNvSpPr>
            <a:spLocks noGrp="1"/>
          </p:cNvSpPr>
          <p:nvPr>
            <p:ph type="sldNum" sz="quarter" idx="12"/>
          </p:nvPr>
        </p:nvSpPr>
        <p:spPr/>
        <p:txBody>
          <a:bodyPr/>
          <a:lstStyle/>
          <a:p>
            <a:fld id="{D57F1E4F-1CFF-5643-939E-217C01CDF565}" type="slidenum">
              <a:rPr lang="en-US" smtClean="0"/>
              <a:pPr/>
              <a:t>8</a:t>
            </a:fld>
            <a:endParaRPr lang="en-US"/>
          </a:p>
        </p:txBody>
      </p:sp>
    </p:spTree>
    <p:extLst>
      <p:ext uri="{BB962C8B-B14F-4D97-AF65-F5344CB8AC3E}">
        <p14:creationId xmlns:p14="http://schemas.microsoft.com/office/powerpoint/2010/main" val="3142978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3E7-AA74-B195-1DF5-32999B70AFE0}"/>
              </a:ext>
            </a:extLst>
          </p:cNvPr>
          <p:cNvSpPr>
            <a:spLocks noGrp="1"/>
          </p:cNvSpPr>
          <p:nvPr>
            <p:ph type="title"/>
          </p:nvPr>
        </p:nvSpPr>
        <p:spPr/>
        <p:txBody>
          <a:bodyPr/>
          <a:lstStyle/>
          <a:p>
            <a:r>
              <a:rPr lang="en-US"/>
              <a:t>How Are Air Quality Models Used? </a:t>
            </a:r>
          </a:p>
        </p:txBody>
      </p:sp>
      <p:sp>
        <p:nvSpPr>
          <p:cNvPr id="3" name="Content Placeholder 2">
            <a:extLst>
              <a:ext uri="{FF2B5EF4-FFF2-40B4-BE49-F238E27FC236}">
                <a16:creationId xmlns:a16="http://schemas.microsoft.com/office/drawing/2014/main" id="{8DA36EC6-0147-228C-7DCC-CB55FF1246D9}"/>
              </a:ext>
            </a:extLst>
          </p:cNvPr>
          <p:cNvSpPr>
            <a:spLocks noGrp="1"/>
          </p:cNvSpPr>
          <p:nvPr>
            <p:ph idx="1"/>
          </p:nvPr>
        </p:nvSpPr>
        <p:spPr>
          <a:xfrm>
            <a:off x="677335" y="1930400"/>
            <a:ext cx="6637865" cy="4490652"/>
          </a:xfrm>
        </p:spPr>
        <p:txBody>
          <a:bodyPr>
            <a:normAutofit/>
          </a:bodyPr>
          <a:lstStyle/>
          <a:p>
            <a:r>
              <a:rPr lang="en-US" sz="2800" b="0" i="0" u="none" strike="noStrike" dirty="0">
                <a:solidFill>
                  <a:srgbClr val="3D3D3D"/>
                </a:solidFill>
                <a:effectLst/>
                <a:latin typeface="Trebuchet MS" panose="020B0603020202020204" pitchFamily="34" charset="0"/>
              </a:rPr>
              <a:t>Estimate exposure to pollutants</a:t>
            </a:r>
            <a:r>
              <a:rPr lang="en-US" sz="2800" b="0" i="0" dirty="0">
                <a:solidFill>
                  <a:srgbClr val="000000"/>
                </a:solidFill>
                <a:effectLst/>
                <a:latin typeface="Trebuchet MS" panose="020B0603020202020204" pitchFamily="34" charset="0"/>
              </a:rPr>
              <a:t>​</a:t>
            </a:r>
            <a:endParaRPr lang="en-US" sz="2800" dirty="0">
              <a:solidFill>
                <a:srgbClr val="000000"/>
              </a:solidFill>
              <a:latin typeface="Arial" panose="020B0604020202020204" pitchFamily="34" charset="0"/>
            </a:endParaRPr>
          </a:p>
          <a:p>
            <a:r>
              <a:rPr lang="en-US" sz="2800" dirty="0">
                <a:solidFill>
                  <a:srgbClr val="3D3D3D"/>
                </a:solidFill>
                <a:latin typeface="Trebuchet MS" panose="020B0603020202020204" pitchFamily="34" charset="0"/>
              </a:rPr>
              <a:t>I</a:t>
            </a:r>
            <a:r>
              <a:rPr lang="en-US" sz="2800" b="0" i="0" u="none" strike="noStrike" dirty="0">
                <a:solidFill>
                  <a:srgbClr val="3D3D3D"/>
                </a:solidFill>
                <a:effectLst/>
                <a:latin typeface="Trebuchet MS" panose="020B0603020202020204" pitchFamily="34" charset="0"/>
              </a:rPr>
              <a:t>dentify current pollutant source contributions</a:t>
            </a:r>
          </a:p>
          <a:p>
            <a:r>
              <a:rPr lang="en-US" sz="2800" dirty="0">
                <a:solidFill>
                  <a:srgbClr val="3D3D3D"/>
                </a:solidFill>
                <a:latin typeface="Trebuchet MS" panose="020B0603020202020204" pitchFamily="34" charset="0"/>
              </a:rPr>
              <a:t>D</a:t>
            </a:r>
            <a:r>
              <a:rPr lang="en-US" sz="2800" b="0" i="0" u="none" strike="noStrike" dirty="0">
                <a:solidFill>
                  <a:srgbClr val="3D3D3D"/>
                </a:solidFill>
                <a:effectLst/>
                <a:latin typeface="Trebuchet MS" panose="020B0603020202020204" pitchFamily="34" charset="0"/>
              </a:rPr>
              <a:t>esign effective pollution reduction strategies</a:t>
            </a:r>
            <a:r>
              <a:rPr lang="en-US" sz="2800" b="0" i="0" dirty="0">
                <a:solidFill>
                  <a:srgbClr val="000000"/>
                </a:solidFill>
                <a:effectLst/>
                <a:latin typeface="Trebuchet MS" panose="020B0603020202020204" pitchFamily="34" charset="0"/>
              </a:rPr>
              <a:t>​</a:t>
            </a:r>
            <a:endParaRPr lang="en-US" sz="2800" dirty="0">
              <a:solidFill>
                <a:srgbClr val="000000"/>
              </a:solidFill>
              <a:latin typeface="Arial" panose="020B0604020202020204" pitchFamily="34" charset="0"/>
            </a:endParaRPr>
          </a:p>
          <a:p>
            <a:r>
              <a:rPr lang="en-US" sz="2800" b="0" i="0" u="none" dirty="0">
                <a:solidFill>
                  <a:schemeClr val="tx2"/>
                </a:solidFill>
                <a:effectLst/>
                <a:latin typeface="Trebuchet MS" panose="020B0603020202020204" pitchFamily="34" charset="0"/>
              </a:rPr>
              <a:t>Estimate</a:t>
            </a:r>
            <a:r>
              <a:rPr lang="en-US" sz="2800" b="0" i="0" u="none" strike="noStrike" dirty="0">
                <a:solidFill>
                  <a:schemeClr val="tx2"/>
                </a:solidFill>
                <a:effectLst/>
                <a:latin typeface="Trebuchet MS" panose="020B0603020202020204" pitchFamily="34" charset="0"/>
              </a:rPr>
              <a:t> future source contributions </a:t>
            </a:r>
            <a:r>
              <a:rPr lang="en-US" sz="2800" dirty="0">
                <a:solidFill>
                  <a:schemeClr val="tx2"/>
                </a:solidFill>
                <a:latin typeface="Trebuchet MS" panose="020B0603020202020204" pitchFamily="34" charset="0"/>
              </a:rPr>
              <a:t> and co</a:t>
            </a:r>
            <a:r>
              <a:rPr lang="en-US" sz="2800" b="0" i="0" u="none" strike="noStrike" dirty="0">
                <a:solidFill>
                  <a:schemeClr val="tx2"/>
                </a:solidFill>
                <a:effectLst/>
                <a:latin typeface="Trebuchet MS" panose="020B0603020202020204" pitchFamily="34" charset="0"/>
              </a:rPr>
              <a:t>ncentration impacts</a:t>
            </a:r>
            <a:r>
              <a:rPr lang="en-US" sz="2800" dirty="0">
                <a:solidFill>
                  <a:schemeClr val="tx2"/>
                </a:solidFill>
                <a:latin typeface="Trebuchet MS" panose="020B0603020202020204" pitchFamily="34" charset="0"/>
              </a:rPr>
              <a:t> b</a:t>
            </a:r>
            <a:r>
              <a:rPr lang="en-US" sz="2800" b="0" i="0" u="none" strike="noStrike" dirty="0">
                <a:solidFill>
                  <a:schemeClr val="tx2"/>
                </a:solidFill>
                <a:effectLst/>
                <a:latin typeface="Trebuchet MS" panose="020B0603020202020204" pitchFamily="34" charset="0"/>
              </a:rPr>
              <a:t>efore implementing a new regulatory program</a:t>
            </a:r>
            <a:endParaRPr lang="en-US" sz="2800" b="0" i="0" dirty="0">
              <a:solidFill>
                <a:schemeClr val="tx2"/>
              </a:solidFill>
              <a:effectLst/>
              <a:latin typeface="Arial" panose="020B0604020202020204" pitchFamily="34" charset="0"/>
            </a:endParaRPr>
          </a:p>
          <a:p>
            <a:endParaRPr lang="en-US" sz="2800" dirty="0"/>
          </a:p>
        </p:txBody>
      </p:sp>
      <p:pic>
        <p:nvPicPr>
          <p:cNvPr id="5122" name="Picture 2" descr="Map of Massachusetts with the location of air quality monitors. ">
            <a:extLst>
              <a:ext uri="{FF2B5EF4-FFF2-40B4-BE49-F238E27FC236}">
                <a16:creationId xmlns:a16="http://schemas.microsoft.com/office/drawing/2014/main" id="{9401520E-D110-E6A7-2545-EB631CDE7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8247" y="2119312"/>
            <a:ext cx="3419475" cy="2619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6EE089A-93FA-0DCE-E532-43E9DDFE0BB0}"/>
              </a:ext>
            </a:extLst>
          </p:cNvPr>
          <p:cNvSpPr txBox="1"/>
          <p:nvPr/>
        </p:nvSpPr>
        <p:spPr>
          <a:xfrm>
            <a:off x="7598247" y="4738687"/>
            <a:ext cx="3419475" cy="923330"/>
          </a:xfrm>
          <a:prstGeom prst="rect">
            <a:avLst/>
          </a:prstGeom>
          <a:noFill/>
        </p:spPr>
        <p:txBody>
          <a:bodyPr wrap="square" rtlCol="0">
            <a:spAutoFit/>
          </a:bodyPr>
          <a:lstStyle/>
          <a:p>
            <a:r>
              <a:rPr lang="en-US"/>
              <a:t>Monitors (dots) are sparse even in populated areas, and models help fill in unmonitored areas</a:t>
            </a:r>
          </a:p>
        </p:txBody>
      </p:sp>
      <p:sp>
        <p:nvSpPr>
          <p:cNvPr id="4" name="Slide Number Placeholder 3">
            <a:extLst>
              <a:ext uri="{FF2B5EF4-FFF2-40B4-BE49-F238E27FC236}">
                <a16:creationId xmlns:a16="http://schemas.microsoft.com/office/drawing/2014/main" id="{C521D767-73ED-683C-9871-73349B82FF7F}"/>
              </a:ext>
            </a:extLst>
          </p:cNvPr>
          <p:cNvSpPr>
            <a:spLocks noGrp="1"/>
          </p:cNvSpPr>
          <p:nvPr>
            <p:ph type="sldNum" sz="quarter" idx="12"/>
          </p:nvPr>
        </p:nvSpPr>
        <p:spPr/>
        <p:txBody>
          <a:bodyPr/>
          <a:lstStyle/>
          <a:p>
            <a:fld id="{D57F1E4F-1CFF-5643-939E-217C01CDF565}" type="slidenum">
              <a:rPr lang="en-US" smtClean="0"/>
              <a:pPr/>
              <a:t>9</a:t>
            </a:fld>
            <a:endParaRPr lang="en-US"/>
          </a:p>
        </p:txBody>
      </p:sp>
    </p:spTree>
    <p:extLst>
      <p:ext uri="{BB962C8B-B14F-4D97-AF65-F5344CB8AC3E}">
        <p14:creationId xmlns:p14="http://schemas.microsoft.com/office/powerpoint/2010/main" val="689102328"/>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83E04B51-1D33-4F14-BBD7-79D7D27E2E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EF1282-A6E9-4912-8AB9-8ED69BF7097D}">
  <ds:schemaRefs>
    <ds:schemaRef ds:uri="http://schemas.microsoft.com/sharepoint/v3/contenttype/forms"/>
  </ds:schemaRefs>
</ds:datastoreItem>
</file>

<file path=customXml/itemProps3.xml><?xml version="1.0" encoding="utf-8"?>
<ds:datastoreItem xmlns:ds="http://schemas.openxmlformats.org/officeDocument/2006/customXml" ds:itemID="{CC24F515-356D-4532-BE08-F6D7771916F0}">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16c05727-aa75-4e4a-9b5f-8a80a1165891"/>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 design</Template>
  <TotalTime>3162</TotalTime>
  <Words>859</Words>
  <Application>Microsoft Office PowerPoint</Application>
  <PresentationFormat>Widescreen</PresentationFormat>
  <Paragraphs>114</Paragraphs>
  <Slides>14</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Segoe UI</vt:lpstr>
      <vt:lpstr>Trebuchet MS</vt:lpstr>
      <vt:lpstr>Tw Cen MT</vt:lpstr>
      <vt:lpstr>Wingdings 3</vt:lpstr>
      <vt:lpstr>Facet</vt:lpstr>
      <vt:lpstr>DELETE THIS SLIDE PRIOR TO PRESENTATION</vt:lpstr>
      <vt:lpstr>Air Quality Modeling</vt:lpstr>
      <vt:lpstr>Air Quality Modeling Uses</vt:lpstr>
      <vt:lpstr>Applications of Air Quality Models</vt:lpstr>
      <vt:lpstr>Requirements</vt:lpstr>
      <vt:lpstr>Sources</vt:lpstr>
      <vt:lpstr>Types of Air Quality Models</vt:lpstr>
      <vt:lpstr>What Does an Air Quality Model Do? </vt:lpstr>
      <vt:lpstr>How Are Air Quality Models Used? </vt:lpstr>
      <vt:lpstr>Meteorological Data</vt:lpstr>
      <vt:lpstr>Example: Continental Scale AQ Model</vt:lpstr>
      <vt:lpstr>Photochemical Forecasts Available Globally</vt:lpstr>
      <vt:lpstr>Photochemical Forecasts Available Globally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Cella</dc:creator>
  <cp:lastModifiedBy>Stefani Penn</cp:lastModifiedBy>
  <cp:revision>206</cp:revision>
  <dcterms:created xsi:type="dcterms:W3CDTF">2022-07-05T23:25:00Z</dcterms:created>
  <dcterms:modified xsi:type="dcterms:W3CDTF">2023-03-17T21:14:35Z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